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58" r:id="rId2"/>
    <p:sldId id="257" r:id="rId3"/>
    <p:sldId id="559" r:id="rId4"/>
    <p:sldId id="343" r:id="rId5"/>
    <p:sldId id="332" r:id="rId6"/>
    <p:sldId id="561" r:id="rId7"/>
    <p:sldId id="562" r:id="rId8"/>
    <p:sldId id="563" r:id="rId9"/>
    <p:sldId id="350" r:id="rId10"/>
    <p:sldId id="564" r:id="rId11"/>
    <p:sldId id="565" r:id="rId12"/>
    <p:sldId id="566" r:id="rId13"/>
    <p:sldId id="571" r:id="rId14"/>
    <p:sldId id="570" r:id="rId15"/>
    <p:sldId id="573" r:id="rId16"/>
    <p:sldId id="575" r:id="rId17"/>
    <p:sldId id="569" r:id="rId18"/>
    <p:sldId id="560" r:id="rId19"/>
    <p:sldId id="312" r:id="rId20"/>
    <p:sldId id="315" r:id="rId21"/>
    <p:sldId id="683" r:id="rId22"/>
    <p:sldId id="679" r:id="rId23"/>
    <p:sldId id="680" r:id="rId24"/>
    <p:sldId id="686" r:id="rId25"/>
    <p:sldId id="687" r:id="rId26"/>
    <p:sldId id="690" r:id="rId27"/>
    <p:sldId id="691" r:id="rId28"/>
    <p:sldId id="692" r:id="rId29"/>
    <p:sldId id="681" r:id="rId30"/>
    <p:sldId id="685" r:id="rId31"/>
    <p:sldId id="693" r:id="rId32"/>
    <p:sldId id="576" r:id="rId33"/>
    <p:sldId id="673" r:id="rId34"/>
    <p:sldId id="677" r:id="rId35"/>
    <p:sldId id="676" r:id="rId36"/>
    <p:sldId id="671" r:id="rId37"/>
    <p:sldId id="678" r:id="rId38"/>
    <p:sldId id="675" r:id="rId39"/>
    <p:sldId id="643" r:id="rId40"/>
    <p:sldId id="6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7E1B1-5BCC-43CF-A4C6-8D06ECF95D71}" v="2" dt="2022-02-14T06:55:5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40" y="76"/>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WS Reshma" userId="43961427-c70d-4692-a9ce-1df4ac107279" providerId="ADAL" clId="{8137E1B1-5BCC-43CF-A4C6-8D06ECF95D71}"/>
    <pc:docChg chg="custSel modSld">
      <pc:chgData name="MATHEWS Reshma" userId="43961427-c70d-4692-a9ce-1df4ac107279" providerId="ADAL" clId="{8137E1B1-5BCC-43CF-A4C6-8D06ECF95D71}" dt="2022-02-14T06:55:57.103" v="15" actId="1076"/>
      <pc:docMkLst>
        <pc:docMk/>
      </pc:docMkLst>
      <pc:sldChg chg="addSp delSp modSp mod">
        <pc:chgData name="MATHEWS Reshma" userId="43961427-c70d-4692-a9ce-1df4ac107279" providerId="ADAL" clId="{8137E1B1-5BCC-43CF-A4C6-8D06ECF95D71}" dt="2022-02-14T06:55:52.905" v="13" actId="1076"/>
        <pc:sldMkLst>
          <pc:docMk/>
          <pc:sldMk cId="369747484" sldId="679"/>
        </pc:sldMkLst>
        <pc:spChg chg="mod">
          <ac:chgData name="MATHEWS Reshma" userId="43961427-c70d-4692-a9ce-1df4ac107279" providerId="ADAL" clId="{8137E1B1-5BCC-43CF-A4C6-8D06ECF95D71}" dt="2022-02-14T06:55:32.910" v="9" actId="122"/>
          <ac:spMkLst>
            <pc:docMk/>
            <pc:sldMk cId="369747484" sldId="679"/>
            <ac:spMk id="2" creationId="{85230204-5F4B-4271-955B-C39B1F2BE4C3}"/>
          </ac:spMkLst>
        </pc:spChg>
        <pc:spChg chg="mod">
          <ac:chgData name="MATHEWS Reshma" userId="43961427-c70d-4692-a9ce-1df4ac107279" providerId="ADAL" clId="{8137E1B1-5BCC-43CF-A4C6-8D06ECF95D71}" dt="2022-02-14T06:55:52.905" v="13" actId="1076"/>
          <ac:spMkLst>
            <pc:docMk/>
            <pc:sldMk cId="369747484" sldId="679"/>
            <ac:spMk id="3" creationId="{F2CB9537-A8B2-446A-A4CE-D7E83DBF70ED}"/>
          </ac:spMkLst>
        </pc:spChg>
        <pc:picChg chg="add del mod">
          <ac:chgData name="MATHEWS Reshma" userId="43961427-c70d-4692-a9ce-1df4ac107279" providerId="ADAL" clId="{8137E1B1-5BCC-43CF-A4C6-8D06ECF95D71}" dt="2022-02-14T06:55:48.561" v="12" actId="21"/>
          <ac:picMkLst>
            <pc:docMk/>
            <pc:sldMk cId="369747484" sldId="679"/>
            <ac:picMk id="5" creationId="{88D63D73-D14E-4E96-B73A-FDDF6ADB4A81}"/>
          </ac:picMkLst>
        </pc:picChg>
      </pc:sldChg>
      <pc:sldChg chg="addSp modSp mod">
        <pc:chgData name="MATHEWS Reshma" userId="43961427-c70d-4692-a9ce-1df4ac107279" providerId="ADAL" clId="{8137E1B1-5BCC-43CF-A4C6-8D06ECF95D71}" dt="2022-02-14T06:55:57.103" v="15" actId="1076"/>
        <pc:sldMkLst>
          <pc:docMk/>
          <pc:sldMk cId="85215997" sldId="683"/>
        </pc:sldMkLst>
        <pc:picChg chg="add mod">
          <ac:chgData name="MATHEWS Reshma" userId="43961427-c70d-4692-a9ce-1df4ac107279" providerId="ADAL" clId="{8137E1B1-5BCC-43CF-A4C6-8D06ECF95D71}" dt="2022-02-14T06:55:57.103" v="15" actId="1076"/>
          <ac:picMkLst>
            <pc:docMk/>
            <pc:sldMk cId="85215997" sldId="683"/>
            <ac:picMk id="4" creationId="{92D1530C-DD24-4937-BBA4-5C9E81957C6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51E6C-8461-46B0-B545-C79D497130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145066-FDC9-4448-AF5E-253E84023456}">
      <dgm:prSet custT="1"/>
      <dgm:spPr/>
      <dgm:t>
        <a:bodyPr/>
        <a:lstStyle/>
        <a:p>
          <a:r>
            <a:rPr lang="en-US" sz="1200" dirty="0"/>
            <a:t>1951 UN Convention relating to the Status of Refugees </a:t>
          </a:r>
        </a:p>
      </dgm:t>
    </dgm:pt>
    <dgm:pt modelId="{2FADCB33-7E68-4CC3-9364-C9996DD55FF0}" type="parTrans" cxnId="{0D9B889A-CA15-4BB0-90FF-5605738C81F0}">
      <dgm:prSet/>
      <dgm:spPr/>
      <dgm:t>
        <a:bodyPr/>
        <a:lstStyle/>
        <a:p>
          <a:endParaRPr lang="en-US"/>
        </a:p>
      </dgm:t>
    </dgm:pt>
    <dgm:pt modelId="{7724C24E-24A4-4EFD-9E19-FE9C103BF396}" type="sibTrans" cxnId="{0D9B889A-CA15-4BB0-90FF-5605738C81F0}">
      <dgm:prSet/>
      <dgm:spPr/>
      <dgm:t>
        <a:bodyPr/>
        <a:lstStyle/>
        <a:p>
          <a:endParaRPr lang="en-US"/>
        </a:p>
      </dgm:t>
    </dgm:pt>
    <dgm:pt modelId="{BA9A150E-18D1-4071-A54F-D82B2196FDD3}">
      <dgm:prSet custT="1"/>
      <dgm:spPr/>
      <dgm:t>
        <a:bodyPr/>
        <a:lstStyle/>
        <a:p>
          <a:r>
            <a:rPr lang="en-US" sz="1200" dirty="0"/>
            <a:t>1989 Human Rights Committee, General Comment No. 17 on the rights of the child (Article 24)</a:t>
          </a:r>
        </a:p>
      </dgm:t>
    </dgm:pt>
    <dgm:pt modelId="{4196A2CB-24FB-4818-9D44-B908A77176C3}" type="parTrans" cxnId="{EB44AAB4-FFD7-4DD6-8179-E4D955169857}">
      <dgm:prSet/>
      <dgm:spPr/>
      <dgm:t>
        <a:bodyPr/>
        <a:lstStyle/>
        <a:p>
          <a:endParaRPr lang="en-US"/>
        </a:p>
      </dgm:t>
    </dgm:pt>
    <dgm:pt modelId="{ECD44D9E-9826-47B6-81F9-3ACD9B38417F}" type="sibTrans" cxnId="{EB44AAB4-FFD7-4DD6-8179-E4D955169857}">
      <dgm:prSet/>
      <dgm:spPr/>
      <dgm:t>
        <a:bodyPr/>
        <a:lstStyle/>
        <a:p>
          <a:endParaRPr lang="en-US"/>
        </a:p>
      </dgm:t>
    </dgm:pt>
    <dgm:pt modelId="{74C77A9B-98C1-49B6-AFC2-49F53C49D20B}">
      <dgm:prSet custT="1"/>
      <dgm:spPr/>
      <dgm:t>
        <a:bodyPr/>
        <a:lstStyle/>
        <a:p>
          <a:r>
            <a:rPr lang="en-US" sz="1200"/>
            <a:t>1993 Hague Convention on the Protection of Children and Cooperation in Respect of Intercountry Adoption</a:t>
          </a:r>
        </a:p>
      </dgm:t>
    </dgm:pt>
    <dgm:pt modelId="{56AB8B5E-979E-4161-91F7-F2AFD1DA920E}" type="parTrans" cxnId="{A22FEDFE-15D2-46DC-AD0B-416A957B6C25}">
      <dgm:prSet/>
      <dgm:spPr/>
      <dgm:t>
        <a:bodyPr/>
        <a:lstStyle/>
        <a:p>
          <a:endParaRPr lang="en-US"/>
        </a:p>
      </dgm:t>
    </dgm:pt>
    <dgm:pt modelId="{74854777-13AE-4B32-AB5D-95D10B180A4E}" type="sibTrans" cxnId="{A22FEDFE-15D2-46DC-AD0B-416A957B6C25}">
      <dgm:prSet/>
      <dgm:spPr/>
      <dgm:t>
        <a:bodyPr/>
        <a:lstStyle/>
        <a:p>
          <a:endParaRPr lang="en-US"/>
        </a:p>
      </dgm:t>
    </dgm:pt>
    <dgm:pt modelId="{F40EE1D5-C873-4CA8-B9DB-6BDAAE1A65E0}">
      <dgm:prSet custT="1"/>
      <dgm:spPr/>
      <dgm:t>
        <a:bodyPr/>
        <a:lstStyle/>
        <a:p>
          <a:r>
            <a:rPr lang="en-US" sz="1200"/>
            <a:t>1999 Convention  on the Worst Forms of Child Labour</a:t>
          </a:r>
        </a:p>
      </dgm:t>
    </dgm:pt>
    <dgm:pt modelId="{750792C8-E9C4-4DE5-903C-D35F034E2439}" type="parTrans" cxnId="{5CF8A0A0-8228-4A2D-8088-E60C0488C6F0}">
      <dgm:prSet/>
      <dgm:spPr/>
      <dgm:t>
        <a:bodyPr/>
        <a:lstStyle/>
        <a:p>
          <a:endParaRPr lang="en-US"/>
        </a:p>
      </dgm:t>
    </dgm:pt>
    <dgm:pt modelId="{67DAC5EC-D988-4818-BDFE-4E2B00900175}" type="sibTrans" cxnId="{5CF8A0A0-8228-4A2D-8088-E60C0488C6F0}">
      <dgm:prSet/>
      <dgm:spPr/>
      <dgm:t>
        <a:bodyPr/>
        <a:lstStyle/>
        <a:p>
          <a:endParaRPr lang="en-US"/>
        </a:p>
      </dgm:t>
    </dgm:pt>
    <dgm:pt modelId="{94A7CE3A-E6EF-4CDC-86CA-07100A297DC2}">
      <dgm:prSet custT="1"/>
      <dgm:spPr/>
      <dgm:t>
        <a:bodyPr/>
        <a:lstStyle/>
        <a:p>
          <a:r>
            <a:rPr lang="en-US" sz="1200"/>
            <a:t>2000 Protocol to Prevent, Suppress and Punish Trafficking in Persons, Especially Women and Children, supplementing the United Nations Convention against Transnational Organized Crime</a:t>
          </a:r>
        </a:p>
      </dgm:t>
    </dgm:pt>
    <dgm:pt modelId="{07F33097-2CB9-49CE-BB7D-8F80682B71AD}" type="parTrans" cxnId="{D97CAFCE-7C62-46EB-B7DB-6C11F3EA9AC8}">
      <dgm:prSet/>
      <dgm:spPr/>
      <dgm:t>
        <a:bodyPr/>
        <a:lstStyle/>
        <a:p>
          <a:endParaRPr lang="en-US"/>
        </a:p>
      </dgm:t>
    </dgm:pt>
    <dgm:pt modelId="{0BEB93D0-6DCE-40AB-B5CD-A3C978C8BF3F}" type="sibTrans" cxnId="{D97CAFCE-7C62-46EB-B7DB-6C11F3EA9AC8}">
      <dgm:prSet/>
      <dgm:spPr/>
      <dgm:t>
        <a:bodyPr/>
        <a:lstStyle/>
        <a:p>
          <a:endParaRPr lang="en-US"/>
        </a:p>
      </dgm:t>
    </dgm:pt>
    <dgm:pt modelId="{F36DA865-DBA7-41DD-8641-31CB09B01927}">
      <dgm:prSet custT="1"/>
      <dgm:spPr/>
      <dgm:t>
        <a:bodyPr/>
        <a:lstStyle/>
        <a:p>
          <a:r>
            <a:rPr lang="en-US" sz="1200"/>
            <a:t>2000 Optional Protocol to the Convention on Rights of Child on the Sale of Children, Child Prostitution, and Child Pornography</a:t>
          </a:r>
        </a:p>
      </dgm:t>
    </dgm:pt>
    <dgm:pt modelId="{49081697-1831-47E5-B344-67B8E7891E4D}" type="parTrans" cxnId="{50BCDD94-C431-4ED8-AE31-6A3A57B93184}">
      <dgm:prSet/>
      <dgm:spPr/>
      <dgm:t>
        <a:bodyPr/>
        <a:lstStyle/>
        <a:p>
          <a:endParaRPr lang="en-US"/>
        </a:p>
      </dgm:t>
    </dgm:pt>
    <dgm:pt modelId="{DCE01112-E2A2-4993-9D27-DCD468844978}" type="sibTrans" cxnId="{50BCDD94-C431-4ED8-AE31-6A3A57B93184}">
      <dgm:prSet/>
      <dgm:spPr/>
      <dgm:t>
        <a:bodyPr/>
        <a:lstStyle/>
        <a:p>
          <a:endParaRPr lang="en-US"/>
        </a:p>
      </dgm:t>
    </dgm:pt>
    <dgm:pt modelId="{19DEDAFE-6CEB-4F98-9FA7-4F39C8AB8ACF}">
      <dgm:prSet custT="1"/>
      <dgm:spPr/>
      <dgm:t>
        <a:bodyPr/>
        <a:lstStyle/>
        <a:p>
          <a:r>
            <a:rPr lang="en-US" sz="1200" dirty="0"/>
            <a:t>2005 CRC General Comment no 6 (Unaccompanied and separated children)</a:t>
          </a:r>
        </a:p>
      </dgm:t>
    </dgm:pt>
    <dgm:pt modelId="{D46EFAE8-6AD4-47F2-9B61-BF0DA6318E58}" type="parTrans" cxnId="{A13B4EF9-BA97-4DAD-B49F-6E5F61B3F229}">
      <dgm:prSet/>
      <dgm:spPr/>
      <dgm:t>
        <a:bodyPr/>
        <a:lstStyle/>
        <a:p>
          <a:endParaRPr lang="en-US"/>
        </a:p>
      </dgm:t>
    </dgm:pt>
    <dgm:pt modelId="{41810F5D-642F-41E8-963C-2EAAD84448D8}" type="sibTrans" cxnId="{A13B4EF9-BA97-4DAD-B49F-6E5F61B3F229}">
      <dgm:prSet/>
      <dgm:spPr/>
      <dgm:t>
        <a:bodyPr/>
        <a:lstStyle/>
        <a:p>
          <a:endParaRPr lang="en-US"/>
        </a:p>
      </dgm:t>
    </dgm:pt>
    <dgm:pt modelId="{91B7744A-3138-4089-9BA0-0E14942D1815}">
      <dgm:prSet custT="1"/>
      <dgm:spPr/>
      <dgm:t>
        <a:bodyPr/>
        <a:lstStyle/>
        <a:p>
          <a:r>
            <a:rPr lang="en-US" sz="1200"/>
            <a:t>2012 Day of General Discussions (The rights of all children in the context of international migration)</a:t>
          </a:r>
        </a:p>
      </dgm:t>
    </dgm:pt>
    <dgm:pt modelId="{5B74E2E0-6CB6-4ECD-A128-7826E83AB265}" type="parTrans" cxnId="{49365CE9-3C6A-4C80-8712-E8C67B056E44}">
      <dgm:prSet/>
      <dgm:spPr/>
      <dgm:t>
        <a:bodyPr/>
        <a:lstStyle/>
        <a:p>
          <a:endParaRPr lang="en-US"/>
        </a:p>
      </dgm:t>
    </dgm:pt>
    <dgm:pt modelId="{287251D5-6729-41C7-A1D9-176412BA8B19}" type="sibTrans" cxnId="{49365CE9-3C6A-4C80-8712-E8C67B056E44}">
      <dgm:prSet/>
      <dgm:spPr/>
      <dgm:t>
        <a:bodyPr/>
        <a:lstStyle/>
        <a:p>
          <a:endParaRPr lang="en-US"/>
        </a:p>
      </dgm:t>
    </dgm:pt>
    <dgm:pt modelId="{26863748-3D7C-4D11-A65C-8735D82728DF}">
      <dgm:prSet custT="1"/>
      <dgm:spPr/>
      <dgm:t>
        <a:bodyPr/>
        <a:lstStyle/>
        <a:p>
          <a:r>
            <a:rPr lang="en-US" sz="1200"/>
            <a:t>2016 Report of the UN Secretary General (In Safety and Dignity, Addressing Large Movements of Refugee and Migrants) </a:t>
          </a:r>
        </a:p>
      </dgm:t>
    </dgm:pt>
    <dgm:pt modelId="{2DF4E095-46FA-465F-A305-ABBD40C5572E}" type="parTrans" cxnId="{1483B4EE-439F-4BB1-AFAE-C84167E89B06}">
      <dgm:prSet/>
      <dgm:spPr/>
      <dgm:t>
        <a:bodyPr/>
        <a:lstStyle/>
        <a:p>
          <a:endParaRPr lang="en-US"/>
        </a:p>
      </dgm:t>
    </dgm:pt>
    <dgm:pt modelId="{9FC5345E-B7BC-4FDE-9712-9CEBF06A26BE}" type="sibTrans" cxnId="{1483B4EE-439F-4BB1-AFAE-C84167E89B06}">
      <dgm:prSet/>
      <dgm:spPr/>
      <dgm:t>
        <a:bodyPr/>
        <a:lstStyle/>
        <a:p>
          <a:endParaRPr lang="en-US"/>
        </a:p>
      </dgm:t>
    </dgm:pt>
    <dgm:pt modelId="{FAE16215-03EE-4A69-B589-C567CF684067}">
      <dgm:prSet custT="1"/>
      <dgm:spPr/>
      <dgm:t>
        <a:bodyPr/>
        <a:lstStyle/>
        <a:p>
          <a:r>
            <a:rPr lang="en-US" sz="1200"/>
            <a:t>2016 New York Declaration for Refugee and Migrants</a:t>
          </a:r>
        </a:p>
      </dgm:t>
    </dgm:pt>
    <dgm:pt modelId="{FB00E6B7-D35E-4100-B853-598E4A44E04C}" type="parTrans" cxnId="{7554565B-224C-4CFC-A506-62BC2F8CB3DA}">
      <dgm:prSet/>
      <dgm:spPr/>
      <dgm:t>
        <a:bodyPr/>
        <a:lstStyle/>
        <a:p>
          <a:endParaRPr lang="en-US"/>
        </a:p>
      </dgm:t>
    </dgm:pt>
    <dgm:pt modelId="{440E3234-761B-4D18-81F4-A4CDB4A06674}" type="sibTrans" cxnId="{7554565B-224C-4CFC-A506-62BC2F8CB3DA}">
      <dgm:prSet/>
      <dgm:spPr/>
      <dgm:t>
        <a:bodyPr/>
        <a:lstStyle/>
        <a:p>
          <a:endParaRPr lang="en-US"/>
        </a:p>
      </dgm:t>
    </dgm:pt>
    <dgm:pt modelId="{DE4BF3F2-C0AB-43E6-A76F-44DDD6CBFD55}">
      <dgm:prSet custT="1"/>
      <dgm:spPr/>
      <dgm:t>
        <a:bodyPr/>
        <a:lstStyle/>
        <a:p>
          <a:r>
            <a:rPr lang="en-US" sz="1200" dirty="0"/>
            <a:t>Joint general comment No. 3 (2017) of the Committee on the Protection of the Rights of All Migrant Workers and Members of Their Families and No. 22 (2017) of the Committee on the Rights of the Child on the general principles regarding the human rights of children in the context of international migration</a:t>
          </a:r>
        </a:p>
      </dgm:t>
    </dgm:pt>
    <dgm:pt modelId="{7B5AA4CD-6AA4-4676-B676-1E1E8C46C6C8}" type="parTrans" cxnId="{EE966BF6-C677-4D2D-94D0-9D7325687A73}">
      <dgm:prSet/>
      <dgm:spPr/>
      <dgm:t>
        <a:bodyPr/>
        <a:lstStyle/>
        <a:p>
          <a:endParaRPr lang="en-US"/>
        </a:p>
      </dgm:t>
    </dgm:pt>
    <dgm:pt modelId="{33004C5B-3927-4998-8DF0-52A12FD61BE3}" type="sibTrans" cxnId="{EE966BF6-C677-4D2D-94D0-9D7325687A73}">
      <dgm:prSet/>
      <dgm:spPr/>
      <dgm:t>
        <a:bodyPr/>
        <a:lstStyle/>
        <a:p>
          <a:endParaRPr lang="en-US"/>
        </a:p>
      </dgm:t>
    </dgm:pt>
    <dgm:pt modelId="{715FF8A4-1D3E-4AB0-BACB-17F64E9F0A47}" type="pres">
      <dgm:prSet presAssocID="{BAA51E6C-8461-46B0-B545-C79D497130D5}" presName="diagram" presStyleCnt="0">
        <dgm:presLayoutVars>
          <dgm:dir/>
          <dgm:resizeHandles val="exact"/>
        </dgm:presLayoutVars>
      </dgm:prSet>
      <dgm:spPr/>
    </dgm:pt>
    <dgm:pt modelId="{2B3AED49-1A4E-475E-A324-98FAABEB218F}" type="pres">
      <dgm:prSet presAssocID="{BC145066-FDC9-4448-AF5E-253E84023456}" presName="node" presStyleLbl="node1" presStyleIdx="0" presStyleCnt="11">
        <dgm:presLayoutVars>
          <dgm:bulletEnabled val="1"/>
        </dgm:presLayoutVars>
      </dgm:prSet>
      <dgm:spPr/>
    </dgm:pt>
    <dgm:pt modelId="{ECB8DF2F-51C7-4168-BAB5-2702981AADAA}" type="pres">
      <dgm:prSet presAssocID="{7724C24E-24A4-4EFD-9E19-FE9C103BF396}" presName="sibTrans" presStyleCnt="0"/>
      <dgm:spPr/>
    </dgm:pt>
    <dgm:pt modelId="{F8748AA7-CC3F-45E2-A819-141B0008A2EF}" type="pres">
      <dgm:prSet presAssocID="{BA9A150E-18D1-4071-A54F-D82B2196FDD3}" presName="node" presStyleLbl="node1" presStyleIdx="1" presStyleCnt="11">
        <dgm:presLayoutVars>
          <dgm:bulletEnabled val="1"/>
        </dgm:presLayoutVars>
      </dgm:prSet>
      <dgm:spPr/>
    </dgm:pt>
    <dgm:pt modelId="{4EDDB48F-D584-48E5-8F2E-EBCBB4DDF8C3}" type="pres">
      <dgm:prSet presAssocID="{ECD44D9E-9826-47B6-81F9-3ACD9B38417F}" presName="sibTrans" presStyleCnt="0"/>
      <dgm:spPr/>
    </dgm:pt>
    <dgm:pt modelId="{A586905F-D3CB-4647-99FE-4FA150B395F6}" type="pres">
      <dgm:prSet presAssocID="{74C77A9B-98C1-49B6-AFC2-49F53C49D20B}" presName="node" presStyleLbl="node1" presStyleIdx="2" presStyleCnt="11">
        <dgm:presLayoutVars>
          <dgm:bulletEnabled val="1"/>
        </dgm:presLayoutVars>
      </dgm:prSet>
      <dgm:spPr/>
    </dgm:pt>
    <dgm:pt modelId="{585BBEAE-6A4F-4C63-AEDD-F36782A66E2B}" type="pres">
      <dgm:prSet presAssocID="{74854777-13AE-4B32-AB5D-95D10B180A4E}" presName="sibTrans" presStyleCnt="0"/>
      <dgm:spPr/>
    </dgm:pt>
    <dgm:pt modelId="{71145D29-65A8-43BE-83AC-8D1F40C27E00}" type="pres">
      <dgm:prSet presAssocID="{F40EE1D5-C873-4CA8-B9DB-6BDAAE1A65E0}" presName="node" presStyleLbl="node1" presStyleIdx="3" presStyleCnt="11">
        <dgm:presLayoutVars>
          <dgm:bulletEnabled val="1"/>
        </dgm:presLayoutVars>
      </dgm:prSet>
      <dgm:spPr/>
    </dgm:pt>
    <dgm:pt modelId="{DBFC0A26-D0A4-43E5-92FC-02FC557710EF}" type="pres">
      <dgm:prSet presAssocID="{67DAC5EC-D988-4818-BDFE-4E2B00900175}" presName="sibTrans" presStyleCnt="0"/>
      <dgm:spPr/>
    </dgm:pt>
    <dgm:pt modelId="{BAE11218-A2F4-4904-8E9A-924577918ED5}" type="pres">
      <dgm:prSet presAssocID="{94A7CE3A-E6EF-4CDC-86CA-07100A297DC2}" presName="node" presStyleLbl="node1" presStyleIdx="4" presStyleCnt="11">
        <dgm:presLayoutVars>
          <dgm:bulletEnabled val="1"/>
        </dgm:presLayoutVars>
      </dgm:prSet>
      <dgm:spPr/>
    </dgm:pt>
    <dgm:pt modelId="{577755A9-38FD-49B0-9E7E-0A44FB3FD326}" type="pres">
      <dgm:prSet presAssocID="{0BEB93D0-6DCE-40AB-B5CD-A3C978C8BF3F}" presName="sibTrans" presStyleCnt="0"/>
      <dgm:spPr/>
    </dgm:pt>
    <dgm:pt modelId="{1D435A6D-D778-45CD-9E5E-C3FDC3C44C92}" type="pres">
      <dgm:prSet presAssocID="{F36DA865-DBA7-41DD-8641-31CB09B01927}" presName="node" presStyleLbl="node1" presStyleIdx="5" presStyleCnt="11">
        <dgm:presLayoutVars>
          <dgm:bulletEnabled val="1"/>
        </dgm:presLayoutVars>
      </dgm:prSet>
      <dgm:spPr/>
    </dgm:pt>
    <dgm:pt modelId="{EE344DDA-1EAD-4809-873E-3184A15A9199}" type="pres">
      <dgm:prSet presAssocID="{DCE01112-E2A2-4993-9D27-DCD468844978}" presName="sibTrans" presStyleCnt="0"/>
      <dgm:spPr/>
    </dgm:pt>
    <dgm:pt modelId="{4A9650CA-B302-4C19-B06A-81687DD5F478}" type="pres">
      <dgm:prSet presAssocID="{19DEDAFE-6CEB-4F98-9FA7-4F39C8AB8ACF}" presName="node" presStyleLbl="node1" presStyleIdx="6" presStyleCnt="11">
        <dgm:presLayoutVars>
          <dgm:bulletEnabled val="1"/>
        </dgm:presLayoutVars>
      </dgm:prSet>
      <dgm:spPr/>
    </dgm:pt>
    <dgm:pt modelId="{ECD4DD05-70DC-48EB-9D2A-91B5D01913A9}" type="pres">
      <dgm:prSet presAssocID="{41810F5D-642F-41E8-963C-2EAAD84448D8}" presName="sibTrans" presStyleCnt="0"/>
      <dgm:spPr/>
    </dgm:pt>
    <dgm:pt modelId="{A7382B2D-3F93-4F22-BC45-5E5190B89E92}" type="pres">
      <dgm:prSet presAssocID="{91B7744A-3138-4089-9BA0-0E14942D1815}" presName="node" presStyleLbl="node1" presStyleIdx="7" presStyleCnt="11">
        <dgm:presLayoutVars>
          <dgm:bulletEnabled val="1"/>
        </dgm:presLayoutVars>
      </dgm:prSet>
      <dgm:spPr/>
    </dgm:pt>
    <dgm:pt modelId="{83D66109-F3ED-43A7-B91F-DD891B980780}" type="pres">
      <dgm:prSet presAssocID="{287251D5-6729-41C7-A1D9-176412BA8B19}" presName="sibTrans" presStyleCnt="0"/>
      <dgm:spPr/>
    </dgm:pt>
    <dgm:pt modelId="{BA2B41F8-05CC-43F3-A946-97DB64BFE255}" type="pres">
      <dgm:prSet presAssocID="{26863748-3D7C-4D11-A65C-8735D82728DF}" presName="node" presStyleLbl="node1" presStyleIdx="8" presStyleCnt="11">
        <dgm:presLayoutVars>
          <dgm:bulletEnabled val="1"/>
        </dgm:presLayoutVars>
      </dgm:prSet>
      <dgm:spPr/>
    </dgm:pt>
    <dgm:pt modelId="{48B7FFC5-03A6-45FB-B9EE-59546C824F43}" type="pres">
      <dgm:prSet presAssocID="{9FC5345E-B7BC-4FDE-9712-9CEBF06A26BE}" presName="sibTrans" presStyleCnt="0"/>
      <dgm:spPr/>
    </dgm:pt>
    <dgm:pt modelId="{D2538609-EB13-4142-83C3-A0378C803326}" type="pres">
      <dgm:prSet presAssocID="{FAE16215-03EE-4A69-B589-C567CF684067}" presName="node" presStyleLbl="node1" presStyleIdx="9" presStyleCnt="11">
        <dgm:presLayoutVars>
          <dgm:bulletEnabled val="1"/>
        </dgm:presLayoutVars>
      </dgm:prSet>
      <dgm:spPr/>
    </dgm:pt>
    <dgm:pt modelId="{6FF7F8F2-9589-401B-B270-1318E76918B6}" type="pres">
      <dgm:prSet presAssocID="{440E3234-761B-4D18-81F4-A4CDB4A06674}" presName="sibTrans" presStyleCnt="0"/>
      <dgm:spPr/>
    </dgm:pt>
    <dgm:pt modelId="{BB65F300-37FB-493C-B94A-413E185CF5D2}" type="pres">
      <dgm:prSet presAssocID="{DE4BF3F2-C0AB-43E6-A76F-44DDD6CBFD55}" presName="node" presStyleLbl="node1" presStyleIdx="10" presStyleCnt="11" custScaleX="152251">
        <dgm:presLayoutVars>
          <dgm:bulletEnabled val="1"/>
        </dgm:presLayoutVars>
      </dgm:prSet>
      <dgm:spPr/>
    </dgm:pt>
  </dgm:ptLst>
  <dgm:cxnLst>
    <dgm:cxn modelId="{26B4F104-DBAA-4394-BFF8-4B04E3A9F664}" type="presOf" srcId="{26863748-3D7C-4D11-A65C-8735D82728DF}" destId="{BA2B41F8-05CC-43F3-A946-97DB64BFE255}" srcOrd="0" destOrd="0" presId="urn:microsoft.com/office/officeart/2005/8/layout/default"/>
    <dgm:cxn modelId="{59398915-FAF6-4379-87D6-E2ACB4420908}" type="presOf" srcId="{74C77A9B-98C1-49B6-AFC2-49F53C49D20B}" destId="{A586905F-D3CB-4647-99FE-4FA150B395F6}" srcOrd="0" destOrd="0" presId="urn:microsoft.com/office/officeart/2005/8/layout/default"/>
    <dgm:cxn modelId="{C600D619-AB4F-4D5D-A509-04B69F7E0743}" type="presOf" srcId="{BA9A150E-18D1-4071-A54F-D82B2196FDD3}" destId="{F8748AA7-CC3F-45E2-A819-141B0008A2EF}" srcOrd="0" destOrd="0" presId="urn:microsoft.com/office/officeart/2005/8/layout/default"/>
    <dgm:cxn modelId="{C0F95728-73FD-4AB9-9CFD-0F5BF7D069FB}" type="presOf" srcId="{BAA51E6C-8461-46B0-B545-C79D497130D5}" destId="{715FF8A4-1D3E-4AB0-BACB-17F64E9F0A47}" srcOrd="0" destOrd="0" presId="urn:microsoft.com/office/officeart/2005/8/layout/default"/>
    <dgm:cxn modelId="{9DC0CC37-D7EA-428E-B9E7-F05A5144FCAE}" type="presOf" srcId="{91B7744A-3138-4089-9BA0-0E14942D1815}" destId="{A7382B2D-3F93-4F22-BC45-5E5190B89E92}" srcOrd="0" destOrd="0" presId="urn:microsoft.com/office/officeart/2005/8/layout/default"/>
    <dgm:cxn modelId="{75557040-F7E2-49C7-87C5-7A27BD870949}" type="presOf" srcId="{DE4BF3F2-C0AB-43E6-A76F-44DDD6CBFD55}" destId="{BB65F300-37FB-493C-B94A-413E185CF5D2}" srcOrd="0" destOrd="0" presId="urn:microsoft.com/office/officeart/2005/8/layout/default"/>
    <dgm:cxn modelId="{7554565B-224C-4CFC-A506-62BC2F8CB3DA}" srcId="{BAA51E6C-8461-46B0-B545-C79D497130D5}" destId="{FAE16215-03EE-4A69-B589-C567CF684067}" srcOrd="9" destOrd="0" parTransId="{FB00E6B7-D35E-4100-B853-598E4A44E04C}" sibTransId="{440E3234-761B-4D18-81F4-A4CDB4A06674}"/>
    <dgm:cxn modelId="{2F147257-93CC-47D6-93FB-0FCF6671AD08}" type="presOf" srcId="{FAE16215-03EE-4A69-B589-C567CF684067}" destId="{D2538609-EB13-4142-83C3-A0378C803326}" srcOrd="0" destOrd="0" presId="urn:microsoft.com/office/officeart/2005/8/layout/default"/>
    <dgm:cxn modelId="{50BCDD94-C431-4ED8-AE31-6A3A57B93184}" srcId="{BAA51E6C-8461-46B0-B545-C79D497130D5}" destId="{F36DA865-DBA7-41DD-8641-31CB09B01927}" srcOrd="5" destOrd="0" parTransId="{49081697-1831-47E5-B344-67B8E7891E4D}" sibTransId="{DCE01112-E2A2-4993-9D27-DCD468844978}"/>
    <dgm:cxn modelId="{D0ACFB94-C532-4BC8-8CEE-A86281ED10C5}" type="presOf" srcId="{94A7CE3A-E6EF-4CDC-86CA-07100A297DC2}" destId="{BAE11218-A2F4-4904-8E9A-924577918ED5}" srcOrd="0" destOrd="0" presId="urn:microsoft.com/office/officeart/2005/8/layout/default"/>
    <dgm:cxn modelId="{0D9B889A-CA15-4BB0-90FF-5605738C81F0}" srcId="{BAA51E6C-8461-46B0-B545-C79D497130D5}" destId="{BC145066-FDC9-4448-AF5E-253E84023456}" srcOrd="0" destOrd="0" parTransId="{2FADCB33-7E68-4CC3-9364-C9996DD55FF0}" sibTransId="{7724C24E-24A4-4EFD-9E19-FE9C103BF396}"/>
    <dgm:cxn modelId="{5CF8A0A0-8228-4A2D-8088-E60C0488C6F0}" srcId="{BAA51E6C-8461-46B0-B545-C79D497130D5}" destId="{F40EE1D5-C873-4CA8-B9DB-6BDAAE1A65E0}" srcOrd="3" destOrd="0" parTransId="{750792C8-E9C4-4DE5-903C-D35F034E2439}" sibTransId="{67DAC5EC-D988-4818-BDFE-4E2B00900175}"/>
    <dgm:cxn modelId="{EB44AAB4-FFD7-4DD6-8179-E4D955169857}" srcId="{BAA51E6C-8461-46B0-B545-C79D497130D5}" destId="{BA9A150E-18D1-4071-A54F-D82B2196FDD3}" srcOrd="1" destOrd="0" parTransId="{4196A2CB-24FB-4818-9D44-B908A77176C3}" sibTransId="{ECD44D9E-9826-47B6-81F9-3ACD9B38417F}"/>
    <dgm:cxn modelId="{67C37AC2-9EC2-4CFF-8A08-1E5C1B12A313}" type="presOf" srcId="{F36DA865-DBA7-41DD-8641-31CB09B01927}" destId="{1D435A6D-D778-45CD-9E5E-C3FDC3C44C92}" srcOrd="0" destOrd="0" presId="urn:microsoft.com/office/officeart/2005/8/layout/default"/>
    <dgm:cxn modelId="{2E5ECEC5-099D-45A5-BD6E-42F506E677D4}" type="presOf" srcId="{19DEDAFE-6CEB-4F98-9FA7-4F39C8AB8ACF}" destId="{4A9650CA-B302-4C19-B06A-81687DD5F478}" srcOrd="0" destOrd="0" presId="urn:microsoft.com/office/officeart/2005/8/layout/default"/>
    <dgm:cxn modelId="{33997AC7-559A-46C1-9B64-F544DA24D2A8}" type="presOf" srcId="{F40EE1D5-C873-4CA8-B9DB-6BDAAE1A65E0}" destId="{71145D29-65A8-43BE-83AC-8D1F40C27E00}" srcOrd="0" destOrd="0" presId="urn:microsoft.com/office/officeart/2005/8/layout/default"/>
    <dgm:cxn modelId="{D97CAFCE-7C62-46EB-B7DB-6C11F3EA9AC8}" srcId="{BAA51E6C-8461-46B0-B545-C79D497130D5}" destId="{94A7CE3A-E6EF-4CDC-86CA-07100A297DC2}" srcOrd="4" destOrd="0" parTransId="{07F33097-2CB9-49CE-BB7D-8F80682B71AD}" sibTransId="{0BEB93D0-6DCE-40AB-B5CD-A3C978C8BF3F}"/>
    <dgm:cxn modelId="{016846DC-F9E0-43E5-9EC6-A03F64A28249}" type="presOf" srcId="{BC145066-FDC9-4448-AF5E-253E84023456}" destId="{2B3AED49-1A4E-475E-A324-98FAABEB218F}" srcOrd="0" destOrd="0" presId="urn:microsoft.com/office/officeart/2005/8/layout/default"/>
    <dgm:cxn modelId="{49365CE9-3C6A-4C80-8712-E8C67B056E44}" srcId="{BAA51E6C-8461-46B0-B545-C79D497130D5}" destId="{91B7744A-3138-4089-9BA0-0E14942D1815}" srcOrd="7" destOrd="0" parTransId="{5B74E2E0-6CB6-4ECD-A128-7826E83AB265}" sibTransId="{287251D5-6729-41C7-A1D9-176412BA8B19}"/>
    <dgm:cxn modelId="{1483B4EE-439F-4BB1-AFAE-C84167E89B06}" srcId="{BAA51E6C-8461-46B0-B545-C79D497130D5}" destId="{26863748-3D7C-4D11-A65C-8735D82728DF}" srcOrd="8" destOrd="0" parTransId="{2DF4E095-46FA-465F-A305-ABBD40C5572E}" sibTransId="{9FC5345E-B7BC-4FDE-9712-9CEBF06A26BE}"/>
    <dgm:cxn modelId="{EE966BF6-C677-4D2D-94D0-9D7325687A73}" srcId="{BAA51E6C-8461-46B0-B545-C79D497130D5}" destId="{DE4BF3F2-C0AB-43E6-A76F-44DDD6CBFD55}" srcOrd="10" destOrd="0" parTransId="{7B5AA4CD-6AA4-4676-B676-1E1E8C46C6C8}" sibTransId="{33004C5B-3927-4998-8DF0-52A12FD61BE3}"/>
    <dgm:cxn modelId="{A13B4EF9-BA97-4DAD-B49F-6E5F61B3F229}" srcId="{BAA51E6C-8461-46B0-B545-C79D497130D5}" destId="{19DEDAFE-6CEB-4F98-9FA7-4F39C8AB8ACF}" srcOrd="6" destOrd="0" parTransId="{D46EFAE8-6AD4-47F2-9B61-BF0DA6318E58}" sibTransId="{41810F5D-642F-41E8-963C-2EAAD84448D8}"/>
    <dgm:cxn modelId="{A22FEDFE-15D2-46DC-AD0B-416A957B6C25}" srcId="{BAA51E6C-8461-46B0-B545-C79D497130D5}" destId="{74C77A9B-98C1-49B6-AFC2-49F53C49D20B}" srcOrd="2" destOrd="0" parTransId="{56AB8B5E-979E-4161-91F7-F2AFD1DA920E}" sibTransId="{74854777-13AE-4B32-AB5D-95D10B180A4E}"/>
    <dgm:cxn modelId="{80A02ABB-8EF3-4152-86FF-834A1197FDCB}" type="presParOf" srcId="{715FF8A4-1D3E-4AB0-BACB-17F64E9F0A47}" destId="{2B3AED49-1A4E-475E-A324-98FAABEB218F}" srcOrd="0" destOrd="0" presId="urn:microsoft.com/office/officeart/2005/8/layout/default"/>
    <dgm:cxn modelId="{5BFE1CEC-9859-49D4-A45A-FEAF67EFFB06}" type="presParOf" srcId="{715FF8A4-1D3E-4AB0-BACB-17F64E9F0A47}" destId="{ECB8DF2F-51C7-4168-BAB5-2702981AADAA}" srcOrd="1" destOrd="0" presId="urn:microsoft.com/office/officeart/2005/8/layout/default"/>
    <dgm:cxn modelId="{0B5C7697-9D9E-456F-9437-EAF3D89E827D}" type="presParOf" srcId="{715FF8A4-1D3E-4AB0-BACB-17F64E9F0A47}" destId="{F8748AA7-CC3F-45E2-A819-141B0008A2EF}" srcOrd="2" destOrd="0" presId="urn:microsoft.com/office/officeart/2005/8/layout/default"/>
    <dgm:cxn modelId="{A9D6093F-95C8-4FBB-8F4D-10FB0053D472}" type="presParOf" srcId="{715FF8A4-1D3E-4AB0-BACB-17F64E9F0A47}" destId="{4EDDB48F-D584-48E5-8F2E-EBCBB4DDF8C3}" srcOrd="3" destOrd="0" presId="urn:microsoft.com/office/officeart/2005/8/layout/default"/>
    <dgm:cxn modelId="{4A594A6C-B2FE-4585-AB0B-DB2F98116417}" type="presParOf" srcId="{715FF8A4-1D3E-4AB0-BACB-17F64E9F0A47}" destId="{A586905F-D3CB-4647-99FE-4FA150B395F6}" srcOrd="4" destOrd="0" presId="urn:microsoft.com/office/officeart/2005/8/layout/default"/>
    <dgm:cxn modelId="{A546B321-BF4F-4976-AC08-EA9ADAD49FA5}" type="presParOf" srcId="{715FF8A4-1D3E-4AB0-BACB-17F64E9F0A47}" destId="{585BBEAE-6A4F-4C63-AEDD-F36782A66E2B}" srcOrd="5" destOrd="0" presId="urn:microsoft.com/office/officeart/2005/8/layout/default"/>
    <dgm:cxn modelId="{9A7A3049-C96D-4166-8C38-D8018454128C}" type="presParOf" srcId="{715FF8A4-1D3E-4AB0-BACB-17F64E9F0A47}" destId="{71145D29-65A8-43BE-83AC-8D1F40C27E00}" srcOrd="6" destOrd="0" presId="urn:microsoft.com/office/officeart/2005/8/layout/default"/>
    <dgm:cxn modelId="{B82519AC-624D-4A62-9811-F7F9B3589A19}" type="presParOf" srcId="{715FF8A4-1D3E-4AB0-BACB-17F64E9F0A47}" destId="{DBFC0A26-D0A4-43E5-92FC-02FC557710EF}" srcOrd="7" destOrd="0" presId="urn:microsoft.com/office/officeart/2005/8/layout/default"/>
    <dgm:cxn modelId="{19005095-201C-46C3-8B4C-BEF6B966D908}" type="presParOf" srcId="{715FF8A4-1D3E-4AB0-BACB-17F64E9F0A47}" destId="{BAE11218-A2F4-4904-8E9A-924577918ED5}" srcOrd="8" destOrd="0" presId="urn:microsoft.com/office/officeart/2005/8/layout/default"/>
    <dgm:cxn modelId="{7F6960F1-6FC1-43B3-B217-CAAFA27BA220}" type="presParOf" srcId="{715FF8A4-1D3E-4AB0-BACB-17F64E9F0A47}" destId="{577755A9-38FD-49B0-9E7E-0A44FB3FD326}" srcOrd="9" destOrd="0" presId="urn:microsoft.com/office/officeart/2005/8/layout/default"/>
    <dgm:cxn modelId="{E3265AE4-D9FB-4ED8-8DB0-B537A1C03DB1}" type="presParOf" srcId="{715FF8A4-1D3E-4AB0-BACB-17F64E9F0A47}" destId="{1D435A6D-D778-45CD-9E5E-C3FDC3C44C92}" srcOrd="10" destOrd="0" presId="urn:microsoft.com/office/officeart/2005/8/layout/default"/>
    <dgm:cxn modelId="{2F9F6945-B46C-4E5F-85BA-B5B5884ACD10}" type="presParOf" srcId="{715FF8A4-1D3E-4AB0-BACB-17F64E9F0A47}" destId="{EE344DDA-1EAD-4809-873E-3184A15A9199}" srcOrd="11" destOrd="0" presId="urn:microsoft.com/office/officeart/2005/8/layout/default"/>
    <dgm:cxn modelId="{09890DC0-BE53-464B-842C-51B99D900D5A}" type="presParOf" srcId="{715FF8A4-1D3E-4AB0-BACB-17F64E9F0A47}" destId="{4A9650CA-B302-4C19-B06A-81687DD5F478}" srcOrd="12" destOrd="0" presId="urn:microsoft.com/office/officeart/2005/8/layout/default"/>
    <dgm:cxn modelId="{D9A17C3B-B713-4649-80D7-3BF40EE0FAE9}" type="presParOf" srcId="{715FF8A4-1D3E-4AB0-BACB-17F64E9F0A47}" destId="{ECD4DD05-70DC-48EB-9D2A-91B5D01913A9}" srcOrd="13" destOrd="0" presId="urn:microsoft.com/office/officeart/2005/8/layout/default"/>
    <dgm:cxn modelId="{4CD12E40-617F-42C4-BDA5-B627FC44AB4F}" type="presParOf" srcId="{715FF8A4-1D3E-4AB0-BACB-17F64E9F0A47}" destId="{A7382B2D-3F93-4F22-BC45-5E5190B89E92}" srcOrd="14" destOrd="0" presId="urn:microsoft.com/office/officeart/2005/8/layout/default"/>
    <dgm:cxn modelId="{A2EBC811-28A9-47F5-A8FC-CFAA5F0B7D51}" type="presParOf" srcId="{715FF8A4-1D3E-4AB0-BACB-17F64E9F0A47}" destId="{83D66109-F3ED-43A7-B91F-DD891B980780}" srcOrd="15" destOrd="0" presId="urn:microsoft.com/office/officeart/2005/8/layout/default"/>
    <dgm:cxn modelId="{BA193E45-90E5-4B45-87F3-11CAB41F2E9B}" type="presParOf" srcId="{715FF8A4-1D3E-4AB0-BACB-17F64E9F0A47}" destId="{BA2B41F8-05CC-43F3-A946-97DB64BFE255}" srcOrd="16" destOrd="0" presId="urn:microsoft.com/office/officeart/2005/8/layout/default"/>
    <dgm:cxn modelId="{5FE62EF2-E885-41D0-B4D8-086CD74EEF6E}" type="presParOf" srcId="{715FF8A4-1D3E-4AB0-BACB-17F64E9F0A47}" destId="{48B7FFC5-03A6-45FB-B9EE-59546C824F43}" srcOrd="17" destOrd="0" presId="urn:microsoft.com/office/officeart/2005/8/layout/default"/>
    <dgm:cxn modelId="{347FBCC5-4772-4BBA-A38C-B3D2DCC5AD0D}" type="presParOf" srcId="{715FF8A4-1D3E-4AB0-BACB-17F64E9F0A47}" destId="{D2538609-EB13-4142-83C3-A0378C803326}" srcOrd="18" destOrd="0" presId="urn:microsoft.com/office/officeart/2005/8/layout/default"/>
    <dgm:cxn modelId="{4FDCCC71-AA3D-46C9-8523-AD2D717E592C}" type="presParOf" srcId="{715FF8A4-1D3E-4AB0-BACB-17F64E9F0A47}" destId="{6FF7F8F2-9589-401B-B270-1318E76918B6}" srcOrd="19" destOrd="0" presId="urn:microsoft.com/office/officeart/2005/8/layout/default"/>
    <dgm:cxn modelId="{F5281155-E63D-4E5F-AC09-CFEB4ACB92EE}" type="presParOf" srcId="{715FF8A4-1D3E-4AB0-BACB-17F64E9F0A47}" destId="{BB65F300-37FB-493C-B94A-413E185CF5D2}"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6A8BB-D593-411E-9797-E5E6CD9AE464}"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1FD7102D-DDC2-4A5B-999C-0BDC3F5A7743}">
      <dgm:prSet/>
      <dgm:spPr/>
      <dgm:t>
        <a:bodyPr/>
        <a:lstStyle/>
        <a:p>
          <a:r>
            <a:rPr lang="en-US" dirty="0"/>
            <a:t>Optional Protocol to the CRC on the Involvement of Children in Armed Conflict (2002)</a:t>
          </a:r>
        </a:p>
      </dgm:t>
    </dgm:pt>
    <dgm:pt modelId="{D874FF7E-1550-4E06-9C28-2BF87179446C}" type="parTrans" cxnId="{002E4C63-3B9A-4D10-99BA-E9F1D20739D5}">
      <dgm:prSet/>
      <dgm:spPr/>
      <dgm:t>
        <a:bodyPr/>
        <a:lstStyle/>
        <a:p>
          <a:endParaRPr lang="en-US"/>
        </a:p>
      </dgm:t>
    </dgm:pt>
    <dgm:pt modelId="{54772702-0387-4DEC-BCF6-EDAC2AC67871}" type="sibTrans" cxnId="{002E4C63-3B9A-4D10-99BA-E9F1D20739D5}">
      <dgm:prSet/>
      <dgm:spPr/>
      <dgm:t>
        <a:bodyPr/>
        <a:lstStyle/>
        <a:p>
          <a:endParaRPr lang="en-US"/>
        </a:p>
      </dgm:t>
    </dgm:pt>
    <dgm:pt modelId="{E968FC31-0BF6-4601-A6D5-F0795CCCEF1B}">
      <dgm:prSet/>
      <dgm:spPr/>
      <dgm:t>
        <a:bodyPr/>
        <a:lstStyle/>
        <a:p>
          <a:r>
            <a:rPr lang="en-US" dirty="0"/>
            <a:t>Optional Protocol to the CRC on the Sale of Children, Child Prostitution and Child Pornography (2002)</a:t>
          </a:r>
        </a:p>
      </dgm:t>
    </dgm:pt>
    <dgm:pt modelId="{D92F1F92-A0D4-4A2E-9FFE-A02C9D1A1583}" type="parTrans" cxnId="{9F40C075-2668-4F20-A81E-CCB2BA11C170}">
      <dgm:prSet/>
      <dgm:spPr/>
      <dgm:t>
        <a:bodyPr/>
        <a:lstStyle/>
        <a:p>
          <a:endParaRPr lang="en-US"/>
        </a:p>
      </dgm:t>
    </dgm:pt>
    <dgm:pt modelId="{0FB43DF1-83CE-464B-B105-88065B78276C}" type="sibTrans" cxnId="{9F40C075-2668-4F20-A81E-CCB2BA11C170}">
      <dgm:prSet/>
      <dgm:spPr/>
      <dgm:t>
        <a:bodyPr/>
        <a:lstStyle/>
        <a:p>
          <a:endParaRPr lang="en-US"/>
        </a:p>
      </dgm:t>
    </dgm:pt>
    <dgm:pt modelId="{99B8FF48-D0C2-4B36-A42D-93E78D37D84C}">
      <dgm:prSet phldrT="[Text]"/>
      <dgm:spPr/>
      <dgm:t>
        <a:bodyPr/>
        <a:lstStyle/>
        <a:p>
          <a:pPr>
            <a:buClr>
              <a:schemeClr val="accent2"/>
            </a:buClr>
            <a:buNone/>
          </a:pPr>
          <a:r>
            <a:rPr lang="en-US" b="1" u="sng" dirty="0"/>
            <a:t>Two Optional Protocols</a:t>
          </a:r>
          <a:endParaRPr lang="en-US" dirty="0"/>
        </a:p>
      </dgm:t>
    </dgm:pt>
    <dgm:pt modelId="{549759DD-F939-44FE-A47B-501FE440918B}" type="sibTrans" cxnId="{F3589E3B-7137-4FB5-B36C-D4C42E4C2FBC}">
      <dgm:prSet/>
      <dgm:spPr/>
      <dgm:t>
        <a:bodyPr/>
        <a:lstStyle/>
        <a:p>
          <a:endParaRPr lang="en-US"/>
        </a:p>
      </dgm:t>
    </dgm:pt>
    <dgm:pt modelId="{A4400F24-7D78-4062-8B8B-B4CE336E7ACF}" type="parTrans" cxnId="{F3589E3B-7137-4FB5-B36C-D4C42E4C2FBC}">
      <dgm:prSet/>
      <dgm:spPr/>
      <dgm:t>
        <a:bodyPr/>
        <a:lstStyle/>
        <a:p>
          <a:endParaRPr lang="en-US"/>
        </a:p>
      </dgm:t>
    </dgm:pt>
    <dgm:pt modelId="{5AC52DB5-2AE8-4B2A-ACBE-DA2BD2F5D68C}" type="pres">
      <dgm:prSet presAssocID="{2566A8BB-D593-411E-9797-E5E6CD9AE464}" presName="hierChild1" presStyleCnt="0">
        <dgm:presLayoutVars>
          <dgm:orgChart val="1"/>
          <dgm:chPref val="1"/>
          <dgm:dir/>
          <dgm:animOne val="branch"/>
          <dgm:animLvl val="lvl"/>
          <dgm:resizeHandles/>
        </dgm:presLayoutVars>
      </dgm:prSet>
      <dgm:spPr/>
    </dgm:pt>
    <dgm:pt modelId="{0B22F76E-3F9D-47AA-ABD3-3EB0DDFA66AA}" type="pres">
      <dgm:prSet presAssocID="{99B8FF48-D0C2-4B36-A42D-93E78D37D84C}" presName="hierRoot1" presStyleCnt="0">
        <dgm:presLayoutVars>
          <dgm:hierBranch val="init"/>
        </dgm:presLayoutVars>
      </dgm:prSet>
      <dgm:spPr/>
    </dgm:pt>
    <dgm:pt modelId="{6EF9515C-4BE1-41C3-8C64-BBF208A174B9}" type="pres">
      <dgm:prSet presAssocID="{99B8FF48-D0C2-4B36-A42D-93E78D37D84C}" presName="rootComposite1" presStyleCnt="0"/>
      <dgm:spPr/>
    </dgm:pt>
    <dgm:pt modelId="{144E663B-6EB0-4F84-883B-B4E22A6C9711}" type="pres">
      <dgm:prSet presAssocID="{99B8FF48-D0C2-4B36-A42D-93E78D37D84C}" presName="rootText1" presStyleLbl="node0" presStyleIdx="0" presStyleCnt="1">
        <dgm:presLayoutVars>
          <dgm:chPref val="3"/>
        </dgm:presLayoutVars>
      </dgm:prSet>
      <dgm:spPr/>
    </dgm:pt>
    <dgm:pt modelId="{72A59E17-C721-4142-B5A3-7F08195D3444}" type="pres">
      <dgm:prSet presAssocID="{99B8FF48-D0C2-4B36-A42D-93E78D37D84C}" presName="rootConnector1" presStyleLbl="node1" presStyleIdx="0" presStyleCnt="0"/>
      <dgm:spPr/>
    </dgm:pt>
    <dgm:pt modelId="{DA0E6293-AA8E-4F16-BC7F-6C967575527F}" type="pres">
      <dgm:prSet presAssocID="{99B8FF48-D0C2-4B36-A42D-93E78D37D84C}" presName="hierChild2" presStyleCnt="0"/>
      <dgm:spPr/>
    </dgm:pt>
    <dgm:pt modelId="{40594CCB-D5E8-4E62-BF3F-4F4F628905A2}" type="pres">
      <dgm:prSet presAssocID="{D874FF7E-1550-4E06-9C28-2BF87179446C}" presName="Name37" presStyleLbl="parChTrans1D2" presStyleIdx="0" presStyleCnt="2"/>
      <dgm:spPr/>
    </dgm:pt>
    <dgm:pt modelId="{6478B2D4-6E93-4DD5-BE48-6A852EBFB72C}" type="pres">
      <dgm:prSet presAssocID="{1FD7102D-DDC2-4A5B-999C-0BDC3F5A7743}" presName="hierRoot2" presStyleCnt="0">
        <dgm:presLayoutVars>
          <dgm:hierBranch val="init"/>
        </dgm:presLayoutVars>
      </dgm:prSet>
      <dgm:spPr/>
    </dgm:pt>
    <dgm:pt modelId="{4BB7AF44-3552-41DC-AB8A-5015B2C00DA7}" type="pres">
      <dgm:prSet presAssocID="{1FD7102D-DDC2-4A5B-999C-0BDC3F5A7743}" presName="rootComposite" presStyleCnt="0"/>
      <dgm:spPr/>
    </dgm:pt>
    <dgm:pt modelId="{8E400904-5561-44CC-A542-E0C85B8AE160}" type="pres">
      <dgm:prSet presAssocID="{1FD7102D-DDC2-4A5B-999C-0BDC3F5A7743}" presName="rootText" presStyleLbl="node2" presStyleIdx="0" presStyleCnt="2">
        <dgm:presLayoutVars>
          <dgm:chPref val="3"/>
        </dgm:presLayoutVars>
      </dgm:prSet>
      <dgm:spPr/>
    </dgm:pt>
    <dgm:pt modelId="{AF883EED-3F1F-46D9-BB42-0D44257A004F}" type="pres">
      <dgm:prSet presAssocID="{1FD7102D-DDC2-4A5B-999C-0BDC3F5A7743}" presName="rootConnector" presStyleLbl="node2" presStyleIdx="0" presStyleCnt="2"/>
      <dgm:spPr/>
    </dgm:pt>
    <dgm:pt modelId="{4DFBA07E-2463-4D49-88B8-25EBF30C8199}" type="pres">
      <dgm:prSet presAssocID="{1FD7102D-DDC2-4A5B-999C-0BDC3F5A7743}" presName="hierChild4" presStyleCnt="0"/>
      <dgm:spPr/>
    </dgm:pt>
    <dgm:pt modelId="{B1E0D709-20E7-40BF-BD0B-5D11437199E6}" type="pres">
      <dgm:prSet presAssocID="{1FD7102D-DDC2-4A5B-999C-0BDC3F5A7743}" presName="hierChild5" presStyleCnt="0"/>
      <dgm:spPr/>
    </dgm:pt>
    <dgm:pt modelId="{F146A2F8-1163-4A80-BA53-E54AFC90207C}" type="pres">
      <dgm:prSet presAssocID="{D92F1F92-A0D4-4A2E-9FFE-A02C9D1A1583}" presName="Name37" presStyleLbl="parChTrans1D2" presStyleIdx="1" presStyleCnt="2"/>
      <dgm:spPr/>
    </dgm:pt>
    <dgm:pt modelId="{3FB0C872-B2F5-4499-8821-ADBDBB186B04}" type="pres">
      <dgm:prSet presAssocID="{E968FC31-0BF6-4601-A6D5-F0795CCCEF1B}" presName="hierRoot2" presStyleCnt="0">
        <dgm:presLayoutVars>
          <dgm:hierBranch val="init"/>
        </dgm:presLayoutVars>
      </dgm:prSet>
      <dgm:spPr/>
    </dgm:pt>
    <dgm:pt modelId="{05041283-4F86-4D4B-A533-A1736B64992F}" type="pres">
      <dgm:prSet presAssocID="{E968FC31-0BF6-4601-A6D5-F0795CCCEF1B}" presName="rootComposite" presStyleCnt="0"/>
      <dgm:spPr/>
    </dgm:pt>
    <dgm:pt modelId="{7E05A863-D858-47E4-A124-9E95ED68E845}" type="pres">
      <dgm:prSet presAssocID="{E968FC31-0BF6-4601-A6D5-F0795CCCEF1B}" presName="rootText" presStyleLbl="node2" presStyleIdx="1" presStyleCnt="2">
        <dgm:presLayoutVars>
          <dgm:chPref val="3"/>
        </dgm:presLayoutVars>
      </dgm:prSet>
      <dgm:spPr/>
    </dgm:pt>
    <dgm:pt modelId="{170CFFC1-4C33-4045-8EEB-0DD6212921EC}" type="pres">
      <dgm:prSet presAssocID="{E968FC31-0BF6-4601-A6D5-F0795CCCEF1B}" presName="rootConnector" presStyleLbl="node2" presStyleIdx="1" presStyleCnt="2"/>
      <dgm:spPr/>
    </dgm:pt>
    <dgm:pt modelId="{C91D6C1D-1005-4582-9B2F-3A107CA9963B}" type="pres">
      <dgm:prSet presAssocID="{E968FC31-0BF6-4601-A6D5-F0795CCCEF1B}" presName="hierChild4" presStyleCnt="0"/>
      <dgm:spPr/>
    </dgm:pt>
    <dgm:pt modelId="{467338FC-9921-4C13-BB8D-8DB8ECB515FC}" type="pres">
      <dgm:prSet presAssocID="{E968FC31-0BF6-4601-A6D5-F0795CCCEF1B}" presName="hierChild5" presStyleCnt="0"/>
      <dgm:spPr/>
    </dgm:pt>
    <dgm:pt modelId="{D6E5DA36-7492-4B23-961D-16F26BBC4126}" type="pres">
      <dgm:prSet presAssocID="{99B8FF48-D0C2-4B36-A42D-93E78D37D84C}" presName="hierChild3" presStyleCnt="0"/>
      <dgm:spPr/>
    </dgm:pt>
  </dgm:ptLst>
  <dgm:cxnLst>
    <dgm:cxn modelId="{A1616B01-DBDF-4E04-83D4-C55CA4DAEAF0}" type="presOf" srcId="{99B8FF48-D0C2-4B36-A42D-93E78D37D84C}" destId="{72A59E17-C721-4142-B5A3-7F08195D3444}" srcOrd="1" destOrd="0" presId="urn:microsoft.com/office/officeart/2005/8/layout/orgChart1"/>
    <dgm:cxn modelId="{83BCD804-1556-4CA6-B4A5-6B7EDC043969}" type="presOf" srcId="{2566A8BB-D593-411E-9797-E5E6CD9AE464}" destId="{5AC52DB5-2AE8-4B2A-ACBE-DA2BD2F5D68C}" srcOrd="0" destOrd="0" presId="urn:microsoft.com/office/officeart/2005/8/layout/orgChart1"/>
    <dgm:cxn modelId="{F4136137-AA56-430C-8F49-92FC2B87FE28}" type="presOf" srcId="{D874FF7E-1550-4E06-9C28-2BF87179446C}" destId="{40594CCB-D5E8-4E62-BF3F-4F4F628905A2}" srcOrd="0" destOrd="0" presId="urn:microsoft.com/office/officeart/2005/8/layout/orgChart1"/>
    <dgm:cxn modelId="{F3589E3B-7137-4FB5-B36C-D4C42E4C2FBC}" srcId="{2566A8BB-D593-411E-9797-E5E6CD9AE464}" destId="{99B8FF48-D0C2-4B36-A42D-93E78D37D84C}" srcOrd="0" destOrd="0" parTransId="{A4400F24-7D78-4062-8B8B-B4CE336E7ACF}" sibTransId="{549759DD-F939-44FE-A47B-501FE440918B}"/>
    <dgm:cxn modelId="{002E4C63-3B9A-4D10-99BA-E9F1D20739D5}" srcId="{99B8FF48-D0C2-4B36-A42D-93E78D37D84C}" destId="{1FD7102D-DDC2-4A5B-999C-0BDC3F5A7743}" srcOrd="0" destOrd="0" parTransId="{D874FF7E-1550-4E06-9C28-2BF87179446C}" sibTransId="{54772702-0387-4DEC-BCF6-EDAC2AC67871}"/>
    <dgm:cxn modelId="{9F40C075-2668-4F20-A81E-CCB2BA11C170}" srcId="{99B8FF48-D0C2-4B36-A42D-93E78D37D84C}" destId="{E968FC31-0BF6-4601-A6D5-F0795CCCEF1B}" srcOrd="1" destOrd="0" parTransId="{D92F1F92-A0D4-4A2E-9FFE-A02C9D1A1583}" sibTransId="{0FB43DF1-83CE-464B-B105-88065B78276C}"/>
    <dgm:cxn modelId="{BFFF3C56-A034-45D0-9CD0-B6A8764D88F1}" type="presOf" srcId="{1FD7102D-DDC2-4A5B-999C-0BDC3F5A7743}" destId="{AF883EED-3F1F-46D9-BB42-0D44257A004F}" srcOrd="1" destOrd="0" presId="urn:microsoft.com/office/officeart/2005/8/layout/orgChart1"/>
    <dgm:cxn modelId="{03287676-106C-4F2D-AA4B-7B6290CFEB52}" type="presOf" srcId="{E968FC31-0BF6-4601-A6D5-F0795CCCEF1B}" destId="{7E05A863-D858-47E4-A124-9E95ED68E845}" srcOrd="0" destOrd="0" presId="urn:microsoft.com/office/officeart/2005/8/layout/orgChart1"/>
    <dgm:cxn modelId="{E86A6E8C-7472-4B46-8711-1D9078A213CF}" type="presOf" srcId="{1FD7102D-DDC2-4A5B-999C-0BDC3F5A7743}" destId="{8E400904-5561-44CC-A542-E0C85B8AE160}" srcOrd="0" destOrd="0" presId="urn:microsoft.com/office/officeart/2005/8/layout/orgChart1"/>
    <dgm:cxn modelId="{6C6DF096-4FB4-4FC3-8FED-012219C95D4B}" type="presOf" srcId="{E968FC31-0BF6-4601-A6D5-F0795CCCEF1B}" destId="{170CFFC1-4C33-4045-8EEB-0DD6212921EC}" srcOrd="1" destOrd="0" presId="urn:microsoft.com/office/officeart/2005/8/layout/orgChart1"/>
    <dgm:cxn modelId="{3D190AA7-055E-456D-A713-1A68EA8DECA1}" type="presOf" srcId="{99B8FF48-D0C2-4B36-A42D-93E78D37D84C}" destId="{144E663B-6EB0-4F84-883B-B4E22A6C9711}" srcOrd="0" destOrd="0" presId="urn:microsoft.com/office/officeart/2005/8/layout/orgChart1"/>
    <dgm:cxn modelId="{11282AE3-9875-4672-A8DB-ADCF80C1D9CE}" type="presOf" srcId="{D92F1F92-A0D4-4A2E-9FFE-A02C9D1A1583}" destId="{F146A2F8-1163-4A80-BA53-E54AFC90207C}" srcOrd="0" destOrd="0" presId="urn:microsoft.com/office/officeart/2005/8/layout/orgChart1"/>
    <dgm:cxn modelId="{08372C34-A96D-45D5-8432-1541A3FCDA26}" type="presParOf" srcId="{5AC52DB5-2AE8-4B2A-ACBE-DA2BD2F5D68C}" destId="{0B22F76E-3F9D-47AA-ABD3-3EB0DDFA66AA}" srcOrd="0" destOrd="0" presId="urn:microsoft.com/office/officeart/2005/8/layout/orgChart1"/>
    <dgm:cxn modelId="{A826415B-B2B3-45E5-BAE3-0932B233BDE7}" type="presParOf" srcId="{0B22F76E-3F9D-47AA-ABD3-3EB0DDFA66AA}" destId="{6EF9515C-4BE1-41C3-8C64-BBF208A174B9}" srcOrd="0" destOrd="0" presId="urn:microsoft.com/office/officeart/2005/8/layout/orgChart1"/>
    <dgm:cxn modelId="{84D44A33-054C-4BD9-91F9-0DD99869595A}" type="presParOf" srcId="{6EF9515C-4BE1-41C3-8C64-BBF208A174B9}" destId="{144E663B-6EB0-4F84-883B-B4E22A6C9711}" srcOrd="0" destOrd="0" presId="urn:microsoft.com/office/officeart/2005/8/layout/orgChart1"/>
    <dgm:cxn modelId="{8CE01477-795D-4631-A51E-E0B7725E8E05}" type="presParOf" srcId="{6EF9515C-4BE1-41C3-8C64-BBF208A174B9}" destId="{72A59E17-C721-4142-B5A3-7F08195D3444}" srcOrd="1" destOrd="0" presId="urn:microsoft.com/office/officeart/2005/8/layout/orgChart1"/>
    <dgm:cxn modelId="{26218960-2566-4E81-B5A1-B8EE44DF1E19}" type="presParOf" srcId="{0B22F76E-3F9D-47AA-ABD3-3EB0DDFA66AA}" destId="{DA0E6293-AA8E-4F16-BC7F-6C967575527F}" srcOrd="1" destOrd="0" presId="urn:microsoft.com/office/officeart/2005/8/layout/orgChart1"/>
    <dgm:cxn modelId="{8BDC47C9-BB67-43E6-B9E0-E96CC8927FB4}" type="presParOf" srcId="{DA0E6293-AA8E-4F16-BC7F-6C967575527F}" destId="{40594CCB-D5E8-4E62-BF3F-4F4F628905A2}" srcOrd="0" destOrd="0" presId="urn:microsoft.com/office/officeart/2005/8/layout/orgChart1"/>
    <dgm:cxn modelId="{BE178E2A-3CBB-4DA1-A982-AEB4D6D7E26B}" type="presParOf" srcId="{DA0E6293-AA8E-4F16-BC7F-6C967575527F}" destId="{6478B2D4-6E93-4DD5-BE48-6A852EBFB72C}" srcOrd="1" destOrd="0" presId="urn:microsoft.com/office/officeart/2005/8/layout/orgChart1"/>
    <dgm:cxn modelId="{C86C5B92-783B-47CC-B34C-A0B4F667EF3F}" type="presParOf" srcId="{6478B2D4-6E93-4DD5-BE48-6A852EBFB72C}" destId="{4BB7AF44-3552-41DC-AB8A-5015B2C00DA7}" srcOrd="0" destOrd="0" presId="urn:microsoft.com/office/officeart/2005/8/layout/orgChart1"/>
    <dgm:cxn modelId="{E445905D-74BE-4210-9DA0-52C42E4E0E3C}" type="presParOf" srcId="{4BB7AF44-3552-41DC-AB8A-5015B2C00DA7}" destId="{8E400904-5561-44CC-A542-E0C85B8AE160}" srcOrd="0" destOrd="0" presId="urn:microsoft.com/office/officeart/2005/8/layout/orgChart1"/>
    <dgm:cxn modelId="{C370EA9A-A4B8-477C-93B7-5DA2E401DAA4}" type="presParOf" srcId="{4BB7AF44-3552-41DC-AB8A-5015B2C00DA7}" destId="{AF883EED-3F1F-46D9-BB42-0D44257A004F}" srcOrd="1" destOrd="0" presId="urn:microsoft.com/office/officeart/2005/8/layout/orgChart1"/>
    <dgm:cxn modelId="{46F7ED04-72DE-4874-A09F-053D7FE9C412}" type="presParOf" srcId="{6478B2D4-6E93-4DD5-BE48-6A852EBFB72C}" destId="{4DFBA07E-2463-4D49-88B8-25EBF30C8199}" srcOrd="1" destOrd="0" presId="urn:microsoft.com/office/officeart/2005/8/layout/orgChart1"/>
    <dgm:cxn modelId="{068C02B3-81CC-4C35-9B2A-EBF010BCD43B}" type="presParOf" srcId="{6478B2D4-6E93-4DD5-BE48-6A852EBFB72C}" destId="{B1E0D709-20E7-40BF-BD0B-5D11437199E6}" srcOrd="2" destOrd="0" presId="urn:microsoft.com/office/officeart/2005/8/layout/orgChart1"/>
    <dgm:cxn modelId="{D726256B-B5A8-40DB-96AA-6AA06BB96FE1}" type="presParOf" srcId="{DA0E6293-AA8E-4F16-BC7F-6C967575527F}" destId="{F146A2F8-1163-4A80-BA53-E54AFC90207C}" srcOrd="2" destOrd="0" presId="urn:microsoft.com/office/officeart/2005/8/layout/orgChart1"/>
    <dgm:cxn modelId="{4E13D3F9-BFCC-4B2D-9BA7-8F3941A9F376}" type="presParOf" srcId="{DA0E6293-AA8E-4F16-BC7F-6C967575527F}" destId="{3FB0C872-B2F5-4499-8821-ADBDBB186B04}" srcOrd="3" destOrd="0" presId="urn:microsoft.com/office/officeart/2005/8/layout/orgChart1"/>
    <dgm:cxn modelId="{71E0BAE8-A880-484F-9A8B-F1993ACB1551}" type="presParOf" srcId="{3FB0C872-B2F5-4499-8821-ADBDBB186B04}" destId="{05041283-4F86-4D4B-A533-A1736B64992F}" srcOrd="0" destOrd="0" presId="urn:microsoft.com/office/officeart/2005/8/layout/orgChart1"/>
    <dgm:cxn modelId="{A05EA535-2B80-484F-93B7-653DACE2D902}" type="presParOf" srcId="{05041283-4F86-4D4B-A533-A1736B64992F}" destId="{7E05A863-D858-47E4-A124-9E95ED68E845}" srcOrd="0" destOrd="0" presId="urn:microsoft.com/office/officeart/2005/8/layout/orgChart1"/>
    <dgm:cxn modelId="{97030CBE-C012-4590-94A7-2277A011D405}" type="presParOf" srcId="{05041283-4F86-4D4B-A533-A1736B64992F}" destId="{170CFFC1-4C33-4045-8EEB-0DD6212921EC}" srcOrd="1" destOrd="0" presId="urn:microsoft.com/office/officeart/2005/8/layout/orgChart1"/>
    <dgm:cxn modelId="{FB0B223C-6082-40C3-AD20-9FFE87CAE872}" type="presParOf" srcId="{3FB0C872-B2F5-4499-8821-ADBDBB186B04}" destId="{C91D6C1D-1005-4582-9B2F-3A107CA9963B}" srcOrd="1" destOrd="0" presId="urn:microsoft.com/office/officeart/2005/8/layout/orgChart1"/>
    <dgm:cxn modelId="{83E0AF2A-FC2C-4557-9C0B-3B22CB197A37}" type="presParOf" srcId="{3FB0C872-B2F5-4499-8821-ADBDBB186B04}" destId="{467338FC-9921-4C13-BB8D-8DB8ECB515FC}" srcOrd="2" destOrd="0" presId="urn:microsoft.com/office/officeart/2005/8/layout/orgChart1"/>
    <dgm:cxn modelId="{51EB026C-F978-464B-99A0-A975442EAE78}" type="presParOf" srcId="{0B22F76E-3F9D-47AA-ABD3-3EB0DDFA66AA}" destId="{D6E5DA36-7492-4B23-961D-16F26BBC41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5CDFD-E257-4CF3-A306-72A7671815E8}"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1270B57F-AE86-4161-A0DD-A8D5811C5094}">
      <dgm:prSet custT="1"/>
      <dgm:spPr/>
      <dgm:t>
        <a:bodyPr/>
        <a:lstStyle/>
        <a:p>
          <a:pPr algn="just"/>
          <a:r>
            <a:rPr lang="en-US" sz="2000" b="1" u="sng" dirty="0"/>
            <a:t>Screening/ interviewing at the border </a:t>
          </a:r>
        </a:p>
      </dgm:t>
    </dgm:pt>
    <dgm:pt modelId="{865E9C83-8D53-41EE-ACB4-2CC6072C2AAA}" type="parTrans" cxnId="{5BD61EA0-13C1-4832-B070-3FB3D9FD8E48}">
      <dgm:prSet/>
      <dgm:spPr/>
      <dgm:t>
        <a:bodyPr/>
        <a:lstStyle/>
        <a:p>
          <a:pPr algn="ctr"/>
          <a:endParaRPr lang="en-US"/>
        </a:p>
      </dgm:t>
    </dgm:pt>
    <dgm:pt modelId="{EA6DB466-6672-4884-BA13-EB8C255246F5}" type="sibTrans" cxnId="{5BD61EA0-13C1-4832-B070-3FB3D9FD8E48}">
      <dgm:prSet/>
      <dgm:spPr/>
      <dgm:t>
        <a:bodyPr/>
        <a:lstStyle/>
        <a:p>
          <a:pPr algn="ctr"/>
          <a:endParaRPr lang="en-US"/>
        </a:p>
      </dgm:t>
    </dgm:pt>
    <dgm:pt modelId="{7DB2BAEB-B6F3-404B-97DD-A70F0B920441}">
      <dgm:prSet custT="1"/>
      <dgm:spPr/>
      <dgm:t>
        <a:bodyPr/>
        <a:lstStyle/>
        <a:p>
          <a:pPr algn="just"/>
          <a:r>
            <a:rPr lang="en-US" sz="1400" b="0" i="0" u="none" dirty="0"/>
            <a:t>Ensure that migrant children are promptly identified and, if unaccompanied or separated, are swiftly </a:t>
          </a:r>
          <a:r>
            <a:rPr lang="en-US" sz="1400" b="1" i="0" u="sng" dirty="0"/>
            <a:t>appointed a competent and impartial legal guardian</a:t>
          </a:r>
          <a:r>
            <a:rPr lang="en-US" sz="1400" b="0" i="0" u="none" dirty="0"/>
            <a:t>, that family unity is protected, and that anyone legitimately claiming to be a child is treated as such ; Relevant information is provided</a:t>
          </a:r>
        </a:p>
        <a:p>
          <a:pPr algn="just"/>
          <a:r>
            <a:rPr lang="en-US" sz="1400" b="0" i="1" u="none" dirty="0"/>
            <a:t>O</a:t>
          </a:r>
          <a:r>
            <a:rPr lang="en-US" sz="1000" i="1" dirty="0"/>
            <a:t>HCHR’s Recommended Principles and Guidelines on Human Rights at International Borders – 2014; Global Compact for Migration (GCM): </a:t>
          </a:r>
          <a:endParaRPr lang="en-US" sz="1000" dirty="0"/>
        </a:p>
      </dgm:t>
    </dgm:pt>
    <dgm:pt modelId="{B8147A01-BA3F-49E1-97C0-FD51F5017253}" type="parTrans" cxnId="{C4B5F3A0-F8DA-406D-9DF1-449CEB76ED83}">
      <dgm:prSet/>
      <dgm:spPr/>
      <dgm:t>
        <a:bodyPr/>
        <a:lstStyle/>
        <a:p>
          <a:pPr algn="ctr"/>
          <a:endParaRPr lang="en-US"/>
        </a:p>
      </dgm:t>
    </dgm:pt>
    <dgm:pt modelId="{A6729B68-875A-4CAB-B75B-9B05653E5486}" type="sibTrans" cxnId="{C4B5F3A0-F8DA-406D-9DF1-449CEB76ED83}">
      <dgm:prSet/>
      <dgm:spPr/>
      <dgm:t>
        <a:bodyPr/>
        <a:lstStyle/>
        <a:p>
          <a:pPr algn="ctr"/>
          <a:endParaRPr lang="en-US"/>
        </a:p>
      </dgm:t>
    </dgm:pt>
    <dgm:pt modelId="{856772A6-1641-49B4-9F35-C407EEFBE7A8}">
      <dgm:prSet custT="1"/>
      <dgm:spPr/>
      <dgm:t>
        <a:bodyPr/>
        <a:lstStyle/>
        <a:p>
          <a:pPr algn="just"/>
          <a:r>
            <a:rPr lang="en-US" sz="1400" dirty="0"/>
            <a:t>Limiting interviews carried out by border authorities with children to </a:t>
          </a:r>
          <a:r>
            <a:rPr lang="en-US" sz="1400" b="1" u="sng" dirty="0"/>
            <a:t>only gather basic information about the child’s identity.</a:t>
          </a:r>
        </a:p>
        <a:p>
          <a:pPr algn="just"/>
          <a:r>
            <a:rPr lang="en-US" sz="1000" b="1" u="sng" dirty="0"/>
            <a:t> </a:t>
          </a:r>
          <a:r>
            <a:rPr lang="en-US" sz="1000" i="1" dirty="0"/>
            <a:t>OHCHR’s Recommended Principles and Guidelines on Human Rights at International Borders - 2014</a:t>
          </a:r>
          <a:r>
            <a:rPr lang="en-US" sz="1000" b="1" u="sng" dirty="0"/>
            <a:t> </a:t>
          </a:r>
        </a:p>
      </dgm:t>
    </dgm:pt>
    <dgm:pt modelId="{F6F3D679-9D98-4301-8AE3-D6D41211597C}" type="parTrans" cxnId="{5E623E01-3796-4DB0-A5DB-CF32061B1876}">
      <dgm:prSet/>
      <dgm:spPr/>
      <dgm:t>
        <a:bodyPr/>
        <a:lstStyle/>
        <a:p>
          <a:pPr algn="ctr"/>
          <a:endParaRPr lang="en-US"/>
        </a:p>
      </dgm:t>
    </dgm:pt>
    <dgm:pt modelId="{2DC24137-6001-4C9F-9822-3271C2824E94}" type="sibTrans" cxnId="{5E623E01-3796-4DB0-A5DB-CF32061B1876}">
      <dgm:prSet/>
      <dgm:spPr/>
      <dgm:t>
        <a:bodyPr/>
        <a:lstStyle/>
        <a:p>
          <a:pPr algn="ctr"/>
          <a:endParaRPr lang="en-US"/>
        </a:p>
      </dgm:t>
    </dgm:pt>
    <dgm:pt modelId="{0E98B683-125F-4E5A-B4FD-CC6358C3E3EA}">
      <dgm:prSet custT="1"/>
      <dgm:spPr/>
      <dgm:t>
        <a:bodyPr/>
        <a:lstStyle/>
        <a:p>
          <a:pPr algn="just"/>
          <a:r>
            <a:rPr lang="en-US" sz="1400" dirty="0"/>
            <a:t>Children travelling with adults </a:t>
          </a:r>
          <a:r>
            <a:rPr lang="en-US" sz="1400" b="1" u="sng" dirty="0"/>
            <a:t>should be verified as being accompanied by or related to them</a:t>
          </a:r>
          <a:r>
            <a:rPr lang="en-US" sz="1400" dirty="0"/>
            <a:t>, including through separate interviews with appropriately trained and qualified personnel.</a:t>
          </a:r>
          <a:r>
            <a:rPr lang="en-US" sz="1400" i="1" dirty="0"/>
            <a:t> </a:t>
          </a:r>
        </a:p>
        <a:p>
          <a:pPr algn="just"/>
          <a:r>
            <a:rPr lang="en-US" sz="1000" i="1" dirty="0"/>
            <a:t>OHCHR’s Recommended Principles and Guidelines on Human Rights at International Borders - 2014</a:t>
          </a:r>
          <a:endParaRPr lang="en-US" sz="1000" dirty="0"/>
        </a:p>
      </dgm:t>
    </dgm:pt>
    <dgm:pt modelId="{05456026-3BD1-4FC4-9997-F596C1C9B8CC}" type="sibTrans" cxnId="{D6BB2C0C-2E04-4301-98DB-30F7059713FA}">
      <dgm:prSet/>
      <dgm:spPr/>
      <dgm:t>
        <a:bodyPr/>
        <a:lstStyle/>
        <a:p>
          <a:endParaRPr lang="en-US"/>
        </a:p>
      </dgm:t>
    </dgm:pt>
    <dgm:pt modelId="{2AF4AD4E-6603-47D9-8556-88EAE80BBAFF}" type="parTrans" cxnId="{D6BB2C0C-2E04-4301-98DB-30F7059713FA}">
      <dgm:prSet/>
      <dgm:spPr/>
      <dgm:t>
        <a:bodyPr/>
        <a:lstStyle/>
        <a:p>
          <a:endParaRPr lang="en-US"/>
        </a:p>
      </dgm:t>
    </dgm:pt>
    <dgm:pt modelId="{E8C7F352-44B4-491E-86F9-182CB19BD24A}">
      <dgm:prSet custT="1"/>
      <dgm:spPr/>
      <dgm:t>
        <a:bodyPr/>
        <a:lstStyle/>
        <a:p>
          <a:pPr algn="just"/>
          <a:r>
            <a:rPr lang="en-US" sz="1400" b="0" dirty="0"/>
            <a:t>Establish gender-responsive and </a:t>
          </a:r>
          <a:r>
            <a:rPr lang="en-US" sz="1400" b="1" u="sng" dirty="0"/>
            <a:t>child-sensitive referral mechanisms</a:t>
          </a:r>
          <a:r>
            <a:rPr lang="en-US" sz="1400" b="1" dirty="0"/>
            <a:t>, </a:t>
          </a:r>
          <a:r>
            <a:rPr lang="en-US" sz="1400" b="0" dirty="0"/>
            <a:t>including </a:t>
          </a:r>
          <a:r>
            <a:rPr lang="en-US" sz="1400" b="0" u="sng" dirty="0"/>
            <a:t>improved screening measures and individual assessments </a:t>
          </a:r>
          <a:r>
            <a:rPr lang="en-US" sz="1400" b="0" dirty="0"/>
            <a:t>at borders and places of first arrival, by applying standardized operating procedures developed in coordination with local authorities, National Human Rights Institutions, international organizations and civil society </a:t>
          </a:r>
        </a:p>
        <a:p>
          <a:pPr algn="just"/>
          <a:r>
            <a:rPr lang="en-US" sz="1000" i="1" dirty="0"/>
            <a:t>GCM Objective 12 (28 e)</a:t>
          </a:r>
        </a:p>
      </dgm:t>
    </dgm:pt>
    <dgm:pt modelId="{A6B31566-B229-4E82-94F6-8937593D3EDF}" type="sibTrans" cxnId="{03B29009-C158-490C-A96D-326CFAF7F971}">
      <dgm:prSet/>
      <dgm:spPr/>
      <dgm:t>
        <a:bodyPr/>
        <a:lstStyle/>
        <a:p>
          <a:endParaRPr lang="en-US"/>
        </a:p>
      </dgm:t>
    </dgm:pt>
    <dgm:pt modelId="{1CA89059-C7B4-49F8-A746-581E6524D758}" type="parTrans" cxnId="{03B29009-C158-490C-A96D-326CFAF7F971}">
      <dgm:prSet/>
      <dgm:spPr/>
      <dgm:t>
        <a:bodyPr/>
        <a:lstStyle/>
        <a:p>
          <a:endParaRPr lang="en-US"/>
        </a:p>
      </dgm:t>
    </dgm:pt>
    <dgm:pt modelId="{6F87FCC0-5C89-42C6-BF66-1334D7C8D485}">
      <dgm:prSet custT="1"/>
      <dgm:spPr/>
      <dgm:t>
        <a:bodyPr/>
        <a:lstStyle/>
        <a:p>
          <a:pPr algn="just"/>
          <a:r>
            <a:rPr lang="en-US" sz="1400" b="0" dirty="0"/>
            <a:t>Ensure that </a:t>
          </a:r>
          <a:r>
            <a:rPr lang="en-US" sz="1400" b="1" u="sng" dirty="0"/>
            <a:t>child protection authorities are promptly informed and assigned </a:t>
          </a:r>
          <a:r>
            <a:rPr lang="en-US" sz="1400" b="0" dirty="0"/>
            <a:t>to participate in procedures for the determination of the best interests of the child once an </a:t>
          </a:r>
          <a:r>
            <a:rPr lang="en-US" sz="1400" b="1" u="sng" dirty="0"/>
            <a:t>unaccompanied or separated child crosses an international border</a:t>
          </a:r>
          <a:r>
            <a:rPr lang="en-US" sz="1400" b="0" dirty="0"/>
            <a:t>, in accordance with international law, including by training border officials in the rights of the child and child sensitive procedures, such as those that prevent family separation and reunite families when family separation occurs</a:t>
          </a:r>
        </a:p>
        <a:p>
          <a:pPr algn="just"/>
          <a:r>
            <a:rPr lang="en-US" sz="1000" i="1" dirty="0"/>
            <a:t>GCM Obj 11 (27 e); OHCHR’s Recommended Principles and Guidelines on Human Rights at International Borders – 2014</a:t>
          </a:r>
          <a:endParaRPr lang="en-US" sz="1000" b="0" i="1" dirty="0"/>
        </a:p>
      </dgm:t>
    </dgm:pt>
    <dgm:pt modelId="{2D6F4296-961D-4F3D-82D0-982F0D39FC32}" type="parTrans" cxnId="{18F6CAF1-D78B-4F99-8B4E-7E366CB73811}">
      <dgm:prSet/>
      <dgm:spPr/>
      <dgm:t>
        <a:bodyPr/>
        <a:lstStyle/>
        <a:p>
          <a:endParaRPr lang="en-US"/>
        </a:p>
      </dgm:t>
    </dgm:pt>
    <dgm:pt modelId="{CDDF43B2-36F5-4723-8100-12D8DB34A4F1}" type="sibTrans" cxnId="{18F6CAF1-D78B-4F99-8B4E-7E366CB73811}">
      <dgm:prSet/>
      <dgm:spPr/>
      <dgm:t>
        <a:bodyPr/>
        <a:lstStyle/>
        <a:p>
          <a:endParaRPr lang="en-US"/>
        </a:p>
      </dgm:t>
    </dgm:pt>
    <dgm:pt modelId="{3D4F0CA2-ED17-4A4E-830F-7C2D1CE16376}" type="pres">
      <dgm:prSet presAssocID="{9885CDFD-E257-4CF3-A306-72A7671815E8}" presName="cycle" presStyleCnt="0">
        <dgm:presLayoutVars>
          <dgm:chMax val="1"/>
          <dgm:dir/>
          <dgm:animLvl val="ctr"/>
          <dgm:resizeHandles val="exact"/>
        </dgm:presLayoutVars>
      </dgm:prSet>
      <dgm:spPr/>
    </dgm:pt>
    <dgm:pt modelId="{9479A29A-56B2-4F96-973D-99059DBFA059}" type="pres">
      <dgm:prSet presAssocID="{1270B57F-AE86-4161-A0DD-A8D5811C5094}" presName="centerShape" presStyleLbl="node0" presStyleIdx="0" presStyleCnt="1" custLinFactNeighborX="806" custLinFactNeighborY="-1582"/>
      <dgm:spPr/>
    </dgm:pt>
    <dgm:pt modelId="{3125B634-2E58-4CE1-ADD5-42F300967609}" type="pres">
      <dgm:prSet presAssocID="{F6F3D679-9D98-4301-8AE3-D6D41211597C}" presName="parTrans" presStyleLbl="bgSibTrans2D1" presStyleIdx="0" presStyleCnt="5" custLinFactNeighborX="7149" custLinFactNeighborY="0"/>
      <dgm:spPr/>
    </dgm:pt>
    <dgm:pt modelId="{12A5754A-9F8A-49C8-8CF6-9E0F0EF06D43}" type="pres">
      <dgm:prSet presAssocID="{856772A6-1641-49B4-9F35-C407EEFBE7A8}" presName="node" presStyleLbl="node1" presStyleIdx="0" presStyleCnt="5" custScaleX="141609">
        <dgm:presLayoutVars>
          <dgm:bulletEnabled val="1"/>
        </dgm:presLayoutVars>
      </dgm:prSet>
      <dgm:spPr/>
    </dgm:pt>
    <dgm:pt modelId="{3B195EE2-0DC5-4769-A972-EC158753F95D}" type="pres">
      <dgm:prSet presAssocID="{2AF4AD4E-6603-47D9-8556-88EAE80BBAFF}" presName="parTrans" presStyleLbl="bgSibTrans2D1" presStyleIdx="1" presStyleCnt="5" custLinFactNeighborX="4517" custLinFactNeighborY="2772"/>
      <dgm:spPr/>
    </dgm:pt>
    <dgm:pt modelId="{8FF287A6-36EE-4380-BEEC-8A086C47975B}" type="pres">
      <dgm:prSet presAssocID="{0E98B683-125F-4E5A-B4FD-CC6358C3E3EA}" presName="node" presStyleLbl="node1" presStyleIdx="1" presStyleCnt="5" custScaleX="158621" custRadScaleRad="110124" custRadScaleInc="-23433">
        <dgm:presLayoutVars>
          <dgm:bulletEnabled val="1"/>
        </dgm:presLayoutVars>
      </dgm:prSet>
      <dgm:spPr/>
    </dgm:pt>
    <dgm:pt modelId="{1E2EA389-E493-4B48-B39E-A1446ECAC7B8}" type="pres">
      <dgm:prSet presAssocID="{B8147A01-BA3F-49E1-97C0-FD51F5017253}" presName="parTrans" presStyleLbl="bgSibTrans2D1" presStyleIdx="2" presStyleCnt="5" custAng="21424636" custLinFactNeighborX="-2781" custLinFactNeighborY="19404"/>
      <dgm:spPr/>
    </dgm:pt>
    <dgm:pt modelId="{8391AAD8-C25A-4758-9F2E-772C94162470}" type="pres">
      <dgm:prSet presAssocID="{7DB2BAEB-B6F3-404B-97DD-A70F0B920441}" presName="node" presStyleLbl="node1" presStyleIdx="2" presStyleCnt="5" custScaleX="116276" custScaleY="124651" custRadScaleRad="100421" custRadScaleInc="8097">
        <dgm:presLayoutVars>
          <dgm:bulletEnabled val="1"/>
        </dgm:presLayoutVars>
      </dgm:prSet>
      <dgm:spPr/>
    </dgm:pt>
    <dgm:pt modelId="{6526969E-16B6-4523-B114-85EBACF762D1}" type="pres">
      <dgm:prSet presAssocID="{1CA89059-C7B4-49F8-A746-581E6524D758}" presName="parTrans" presStyleLbl="bgSibTrans2D1" presStyleIdx="3" presStyleCnt="5" custLinFactNeighborX="-5203" custLinFactNeighborY="13860"/>
      <dgm:spPr/>
    </dgm:pt>
    <dgm:pt modelId="{342D4D13-4927-419B-BA15-EA891D15D361}" type="pres">
      <dgm:prSet presAssocID="{E8C7F352-44B4-491E-86F9-182CB19BD24A}" presName="node" presStyleLbl="node1" presStyleIdx="3" presStyleCnt="5" custScaleX="148271" custRadScaleRad="113676" custRadScaleInc="27915">
        <dgm:presLayoutVars>
          <dgm:bulletEnabled val="1"/>
        </dgm:presLayoutVars>
      </dgm:prSet>
      <dgm:spPr/>
    </dgm:pt>
    <dgm:pt modelId="{ED80F472-1D26-44F8-B5FD-2E5D227A9039}" type="pres">
      <dgm:prSet presAssocID="{2D6F4296-961D-4F3D-82D0-982F0D39FC32}" presName="parTrans" presStyleLbl="bgSibTrans2D1" presStyleIdx="4" presStyleCnt="5" custLinFactNeighborX="-7065"/>
      <dgm:spPr/>
    </dgm:pt>
    <dgm:pt modelId="{B859D7C5-0B51-483C-BCEB-7E054EE74BB8}" type="pres">
      <dgm:prSet presAssocID="{6F87FCC0-5C89-42C6-BF66-1334D7C8D485}" presName="node" presStyleLbl="node1" presStyleIdx="4" presStyleCnt="5" custScaleX="158531">
        <dgm:presLayoutVars>
          <dgm:bulletEnabled val="1"/>
        </dgm:presLayoutVars>
      </dgm:prSet>
      <dgm:spPr/>
    </dgm:pt>
  </dgm:ptLst>
  <dgm:cxnLst>
    <dgm:cxn modelId="{5E623E01-3796-4DB0-A5DB-CF32061B1876}" srcId="{1270B57F-AE86-4161-A0DD-A8D5811C5094}" destId="{856772A6-1641-49B4-9F35-C407EEFBE7A8}" srcOrd="0" destOrd="0" parTransId="{F6F3D679-9D98-4301-8AE3-D6D41211597C}" sibTransId="{2DC24137-6001-4C9F-9822-3271C2824E94}"/>
    <dgm:cxn modelId="{FD42D804-6A4D-4498-B0C0-CF262576DF64}" type="presOf" srcId="{0E98B683-125F-4E5A-B4FD-CC6358C3E3EA}" destId="{8FF287A6-36EE-4380-BEEC-8A086C47975B}" srcOrd="0" destOrd="0" presId="urn:microsoft.com/office/officeart/2005/8/layout/radial4"/>
    <dgm:cxn modelId="{03B29009-C158-490C-A96D-326CFAF7F971}" srcId="{1270B57F-AE86-4161-A0DD-A8D5811C5094}" destId="{E8C7F352-44B4-491E-86F9-182CB19BD24A}" srcOrd="3" destOrd="0" parTransId="{1CA89059-C7B4-49F8-A746-581E6524D758}" sibTransId="{A6B31566-B229-4E82-94F6-8937593D3EDF}"/>
    <dgm:cxn modelId="{D6BB2C0C-2E04-4301-98DB-30F7059713FA}" srcId="{1270B57F-AE86-4161-A0DD-A8D5811C5094}" destId="{0E98B683-125F-4E5A-B4FD-CC6358C3E3EA}" srcOrd="1" destOrd="0" parTransId="{2AF4AD4E-6603-47D9-8556-88EAE80BBAFF}" sibTransId="{05456026-3BD1-4FC4-9997-F596C1C9B8CC}"/>
    <dgm:cxn modelId="{363E4213-E453-4ED0-B869-E415A5182206}" type="presOf" srcId="{7DB2BAEB-B6F3-404B-97DD-A70F0B920441}" destId="{8391AAD8-C25A-4758-9F2E-772C94162470}" srcOrd="0" destOrd="0" presId="urn:microsoft.com/office/officeart/2005/8/layout/radial4"/>
    <dgm:cxn modelId="{790C0D2B-1B5E-431A-A8B2-90B7F1F0BB78}" type="presOf" srcId="{2D6F4296-961D-4F3D-82D0-982F0D39FC32}" destId="{ED80F472-1D26-44F8-B5FD-2E5D227A9039}" srcOrd="0" destOrd="0" presId="urn:microsoft.com/office/officeart/2005/8/layout/radial4"/>
    <dgm:cxn modelId="{CDC75C68-9128-49DF-B04F-701F79D70E4F}" type="presOf" srcId="{1CA89059-C7B4-49F8-A746-581E6524D758}" destId="{6526969E-16B6-4523-B114-85EBACF762D1}" srcOrd="0" destOrd="0" presId="urn:microsoft.com/office/officeart/2005/8/layout/radial4"/>
    <dgm:cxn modelId="{CAB78048-DACC-477F-847C-C4326AF92347}" type="presOf" srcId="{6F87FCC0-5C89-42C6-BF66-1334D7C8D485}" destId="{B859D7C5-0B51-483C-BCEB-7E054EE74BB8}" srcOrd="0" destOrd="0" presId="urn:microsoft.com/office/officeart/2005/8/layout/radial4"/>
    <dgm:cxn modelId="{B7283485-7849-4797-B4AC-DBCE15641C8D}" type="presOf" srcId="{2AF4AD4E-6603-47D9-8556-88EAE80BBAFF}" destId="{3B195EE2-0DC5-4769-A972-EC158753F95D}" srcOrd="0" destOrd="0" presId="urn:microsoft.com/office/officeart/2005/8/layout/radial4"/>
    <dgm:cxn modelId="{8EC1D38F-C54E-4966-8204-65651D8F6B5A}" type="presOf" srcId="{E8C7F352-44B4-491E-86F9-182CB19BD24A}" destId="{342D4D13-4927-419B-BA15-EA891D15D361}" srcOrd="0" destOrd="0" presId="urn:microsoft.com/office/officeart/2005/8/layout/radial4"/>
    <dgm:cxn modelId="{5BD61EA0-13C1-4832-B070-3FB3D9FD8E48}" srcId="{9885CDFD-E257-4CF3-A306-72A7671815E8}" destId="{1270B57F-AE86-4161-A0DD-A8D5811C5094}" srcOrd="0" destOrd="0" parTransId="{865E9C83-8D53-41EE-ACB4-2CC6072C2AAA}" sibTransId="{EA6DB466-6672-4884-BA13-EB8C255246F5}"/>
    <dgm:cxn modelId="{C4B5F3A0-F8DA-406D-9DF1-449CEB76ED83}" srcId="{1270B57F-AE86-4161-A0DD-A8D5811C5094}" destId="{7DB2BAEB-B6F3-404B-97DD-A70F0B920441}" srcOrd="2" destOrd="0" parTransId="{B8147A01-BA3F-49E1-97C0-FD51F5017253}" sibTransId="{A6729B68-875A-4CAB-B75B-9B05653E5486}"/>
    <dgm:cxn modelId="{D01FA6A6-6D31-4BF0-9328-FED04F414AFC}" type="presOf" srcId="{856772A6-1641-49B4-9F35-C407EEFBE7A8}" destId="{12A5754A-9F8A-49C8-8CF6-9E0F0EF06D43}" srcOrd="0" destOrd="0" presId="urn:microsoft.com/office/officeart/2005/8/layout/radial4"/>
    <dgm:cxn modelId="{A1FC3AC2-F656-476D-BFC6-7B6E4F60C69D}" type="presOf" srcId="{F6F3D679-9D98-4301-8AE3-D6D41211597C}" destId="{3125B634-2E58-4CE1-ADD5-42F300967609}" srcOrd="0" destOrd="0" presId="urn:microsoft.com/office/officeart/2005/8/layout/radial4"/>
    <dgm:cxn modelId="{487EEBDF-64D9-4E65-AD8D-68B585C1E88D}" type="presOf" srcId="{1270B57F-AE86-4161-A0DD-A8D5811C5094}" destId="{9479A29A-56B2-4F96-973D-99059DBFA059}" srcOrd="0" destOrd="0" presId="urn:microsoft.com/office/officeart/2005/8/layout/radial4"/>
    <dgm:cxn modelId="{18F6CAF1-D78B-4F99-8B4E-7E366CB73811}" srcId="{1270B57F-AE86-4161-A0DD-A8D5811C5094}" destId="{6F87FCC0-5C89-42C6-BF66-1334D7C8D485}" srcOrd="4" destOrd="0" parTransId="{2D6F4296-961D-4F3D-82D0-982F0D39FC32}" sibTransId="{CDDF43B2-36F5-4723-8100-12D8DB34A4F1}"/>
    <dgm:cxn modelId="{D480B2FD-047F-4418-9DB8-466D1DBA7E0E}" type="presOf" srcId="{9885CDFD-E257-4CF3-A306-72A7671815E8}" destId="{3D4F0CA2-ED17-4A4E-830F-7C2D1CE16376}" srcOrd="0" destOrd="0" presId="urn:microsoft.com/office/officeart/2005/8/layout/radial4"/>
    <dgm:cxn modelId="{E14430FE-38AD-4799-9F75-E3A4E9DC4625}" type="presOf" srcId="{B8147A01-BA3F-49E1-97C0-FD51F5017253}" destId="{1E2EA389-E493-4B48-B39E-A1446ECAC7B8}" srcOrd="0" destOrd="0" presId="urn:microsoft.com/office/officeart/2005/8/layout/radial4"/>
    <dgm:cxn modelId="{B54731FC-7F85-4C04-827E-679A5C5A69B2}" type="presParOf" srcId="{3D4F0CA2-ED17-4A4E-830F-7C2D1CE16376}" destId="{9479A29A-56B2-4F96-973D-99059DBFA059}" srcOrd="0" destOrd="0" presId="urn:microsoft.com/office/officeart/2005/8/layout/radial4"/>
    <dgm:cxn modelId="{A939DD0E-1DE8-4B0C-BE04-A244255BBEF9}" type="presParOf" srcId="{3D4F0CA2-ED17-4A4E-830F-7C2D1CE16376}" destId="{3125B634-2E58-4CE1-ADD5-42F300967609}" srcOrd="1" destOrd="0" presId="urn:microsoft.com/office/officeart/2005/8/layout/radial4"/>
    <dgm:cxn modelId="{DFBEB651-BC4F-4A06-9392-0D3D1310F522}" type="presParOf" srcId="{3D4F0CA2-ED17-4A4E-830F-7C2D1CE16376}" destId="{12A5754A-9F8A-49C8-8CF6-9E0F0EF06D43}" srcOrd="2" destOrd="0" presId="urn:microsoft.com/office/officeart/2005/8/layout/radial4"/>
    <dgm:cxn modelId="{2D1B06F7-9C12-44B2-846F-42ED770BB6EB}" type="presParOf" srcId="{3D4F0CA2-ED17-4A4E-830F-7C2D1CE16376}" destId="{3B195EE2-0DC5-4769-A972-EC158753F95D}" srcOrd="3" destOrd="0" presId="urn:microsoft.com/office/officeart/2005/8/layout/radial4"/>
    <dgm:cxn modelId="{BF069368-184F-4DF1-9F72-09359424F34D}" type="presParOf" srcId="{3D4F0CA2-ED17-4A4E-830F-7C2D1CE16376}" destId="{8FF287A6-36EE-4380-BEEC-8A086C47975B}" srcOrd="4" destOrd="0" presId="urn:microsoft.com/office/officeart/2005/8/layout/radial4"/>
    <dgm:cxn modelId="{C9918C4F-153B-45BE-9BB8-EDDF8373A04A}" type="presParOf" srcId="{3D4F0CA2-ED17-4A4E-830F-7C2D1CE16376}" destId="{1E2EA389-E493-4B48-B39E-A1446ECAC7B8}" srcOrd="5" destOrd="0" presId="urn:microsoft.com/office/officeart/2005/8/layout/radial4"/>
    <dgm:cxn modelId="{DE7B49D2-CBB0-487E-807C-8E4809AC2B0B}" type="presParOf" srcId="{3D4F0CA2-ED17-4A4E-830F-7C2D1CE16376}" destId="{8391AAD8-C25A-4758-9F2E-772C94162470}" srcOrd="6" destOrd="0" presId="urn:microsoft.com/office/officeart/2005/8/layout/radial4"/>
    <dgm:cxn modelId="{08D50F2D-B38B-4CB7-9E61-B16CDF715D02}" type="presParOf" srcId="{3D4F0CA2-ED17-4A4E-830F-7C2D1CE16376}" destId="{6526969E-16B6-4523-B114-85EBACF762D1}" srcOrd="7" destOrd="0" presId="urn:microsoft.com/office/officeart/2005/8/layout/radial4"/>
    <dgm:cxn modelId="{40A7623E-CF8E-4654-886E-90C5E796235A}" type="presParOf" srcId="{3D4F0CA2-ED17-4A4E-830F-7C2D1CE16376}" destId="{342D4D13-4927-419B-BA15-EA891D15D361}" srcOrd="8" destOrd="0" presId="urn:microsoft.com/office/officeart/2005/8/layout/radial4"/>
    <dgm:cxn modelId="{D4097EC1-43AD-4053-AFF5-6C4E19178FF5}" type="presParOf" srcId="{3D4F0CA2-ED17-4A4E-830F-7C2D1CE16376}" destId="{ED80F472-1D26-44F8-B5FD-2E5D227A9039}" srcOrd="9" destOrd="0" presId="urn:microsoft.com/office/officeart/2005/8/layout/radial4"/>
    <dgm:cxn modelId="{903A7C06-3E1D-4DD2-9BFF-BF8D99317CF0}" type="presParOf" srcId="{3D4F0CA2-ED17-4A4E-830F-7C2D1CE16376}" destId="{B859D7C5-0B51-483C-BCEB-7E054EE74BB8}"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35FA0E-34F7-4B30-9071-1788D48C2F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75C0A31-2129-4F31-A574-40B7B2C1D8B8}">
      <dgm:prSet phldrT="[Text]" custT="1"/>
      <dgm:spPr/>
      <dgm:t>
        <a:bodyPr/>
        <a:lstStyle/>
        <a:p>
          <a:r>
            <a:rPr lang="en-US" sz="1400" dirty="0">
              <a:solidFill>
                <a:schemeClr val="bg1"/>
              </a:solidFill>
            </a:rPr>
            <a:t>The 1989 Convention on the Rights of the Child</a:t>
          </a:r>
        </a:p>
      </dgm:t>
    </dgm:pt>
    <dgm:pt modelId="{86420F87-F010-4F6F-A6E7-544517CDF462}" type="parTrans" cxnId="{26BA2FF2-1F66-4823-911C-FB98AA2142E1}">
      <dgm:prSet/>
      <dgm:spPr/>
      <dgm:t>
        <a:bodyPr/>
        <a:lstStyle/>
        <a:p>
          <a:endParaRPr lang="en-US"/>
        </a:p>
      </dgm:t>
    </dgm:pt>
    <dgm:pt modelId="{B39FE0B1-B861-4CE6-84D1-3EDF94B3150F}" type="sibTrans" cxnId="{26BA2FF2-1F66-4823-911C-FB98AA2142E1}">
      <dgm:prSet/>
      <dgm:spPr/>
      <dgm:t>
        <a:bodyPr/>
        <a:lstStyle/>
        <a:p>
          <a:endParaRPr lang="en-US"/>
        </a:p>
      </dgm:t>
    </dgm:pt>
    <dgm:pt modelId="{A20BB844-B9ED-45AF-9418-88A27CB3DC19}">
      <dgm:prSet custT="1"/>
      <dgm:spPr/>
      <dgm:t>
        <a:bodyPr/>
        <a:lstStyle/>
        <a:p>
          <a:r>
            <a:rPr lang="en-US" sz="1400" dirty="0">
              <a:solidFill>
                <a:schemeClr val="bg1"/>
              </a:solidFill>
            </a:rPr>
            <a:t>States “shall protect the child against all other forms of exploitation prejudicial to any aspects of the child’s welfare” (Art. 36). </a:t>
          </a:r>
        </a:p>
      </dgm:t>
    </dgm:pt>
    <dgm:pt modelId="{6BE89BB8-B4BA-4184-8D00-4320B6E51389}" type="parTrans" cxnId="{B0B1F556-FF45-4D6F-A893-8D04A78F7954}">
      <dgm:prSet/>
      <dgm:spPr/>
      <dgm:t>
        <a:bodyPr/>
        <a:lstStyle/>
        <a:p>
          <a:endParaRPr lang="en-US"/>
        </a:p>
      </dgm:t>
    </dgm:pt>
    <dgm:pt modelId="{1D09641B-7395-40D5-98B3-4AB35D76326B}" type="sibTrans" cxnId="{B0B1F556-FF45-4D6F-A893-8D04A78F7954}">
      <dgm:prSet/>
      <dgm:spPr/>
      <dgm:t>
        <a:bodyPr/>
        <a:lstStyle/>
        <a:p>
          <a:endParaRPr lang="en-US"/>
        </a:p>
      </dgm:t>
    </dgm:pt>
    <dgm:pt modelId="{465FF888-5F05-4429-A629-B920DE1D1659}">
      <dgm:prSet custT="1"/>
      <dgm:spPr/>
      <dgm:t>
        <a:bodyPr/>
        <a:lstStyle/>
        <a:p>
          <a:r>
            <a:rPr lang="en-US" sz="1400" dirty="0">
              <a:solidFill>
                <a:schemeClr val="bg1"/>
              </a:solidFill>
            </a:rPr>
            <a:t>The 1990 International Convention on the Protection of the Rights of All Migrant Workers and Members of Their Families</a:t>
          </a:r>
        </a:p>
      </dgm:t>
    </dgm:pt>
    <dgm:pt modelId="{D854313F-35C4-4118-B1BA-A499B96DCFB5}" type="parTrans" cxnId="{02EF3432-9851-459F-9CCD-A020651992CA}">
      <dgm:prSet/>
      <dgm:spPr/>
      <dgm:t>
        <a:bodyPr/>
        <a:lstStyle/>
        <a:p>
          <a:endParaRPr lang="en-US"/>
        </a:p>
      </dgm:t>
    </dgm:pt>
    <dgm:pt modelId="{3A8B60E6-CED3-45D1-9D80-EC720FA1E760}" type="sibTrans" cxnId="{02EF3432-9851-459F-9CCD-A020651992CA}">
      <dgm:prSet/>
      <dgm:spPr/>
      <dgm:t>
        <a:bodyPr/>
        <a:lstStyle/>
        <a:p>
          <a:endParaRPr lang="en-US"/>
        </a:p>
      </dgm:t>
    </dgm:pt>
    <dgm:pt modelId="{2B17EDF9-7630-4A66-B56B-8FC58FE44E73}">
      <dgm:prSet custT="1"/>
      <dgm:spPr/>
      <dgm:t>
        <a:bodyPr/>
        <a:lstStyle/>
        <a:p>
          <a:r>
            <a:rPr lang="en-US" sz="1400" b="1">
              <a:solidFill>
                <a:schemeClr val="bg1"/>
              </a:solidFill>
            </a:rPr>
            <a:t>Worst Forms of Child Labour Convention, 1999 (No. 182)</a:t>
          </a:r>
          <a:endParaRPr lang="en-US" sz="1400" b="1" dirty="0">
            <a:solidFill>
              <a:schemeClr val="bg1"/>
            </a:solidFill>
          </a:endParaRPr>
        </a:p>
      </dgm:t>
    </dgm:pt>
    <dgm:pt modelId="{79ADBA94-076C-46CB-B56C-DB0BDC447989}" type="parTrans" cxnId="{9FBCB041-C79B-4DC8-903C-634156898880}">
      <dgm:prSet/>
      <dgm:spPr/>
      <dgm:t>
        <a:bodyPr/>
        <a:lstStyle/>
        <a:p>
          <a:endParaRPr lang="en-US"/>
        </a:p>
      </dgm:t>
    </dgm:pt>
    <dgm:pt modelId="{E62B85CB-1F4E-4521-8E2E-1F761CF63B8B}" type="sibTrans" cxnId="{9FBCB041-C79B-4DC8-903C-634156898880}">
      <dgm:prSet/>
      <dgm:spPr/>
      <dgm:t>
        <a:bodyPr/>
        <a:lstStyle/>
        <a:p>
          <a:endParaRPr lang="en-US"/>
        </a:p>
      </dgm:t>
    </dgm:pt>
    <dgm:pt modelId="{44037B8B-A016-4E8A-8BD9-E889B17CEDA9}">
      <dgm:prSet custT="1"/>
      <dgm:spPr/>
      <dgm:t>
        <a:bodyPr/>
        <a:lstStyle/>
        <a:p>
          <a:r>
            <a:rPr lang="en-US" sz="1400" dirty="0">
              <a:solidFill>
                <a:schemeClr val="bg1"/>
              </a:solidFill>
            </a:rPr>
            <a:t>Article 3: Worst forms of child </a:t>
          </a:r>
          <a:r>
            <a:rPr lang="en-US" sz="1400" dirty="0" err="1">
              <a:solidFill>
                <a:schemeClr val="bg1"/>
              </a:solidFill>
            </a:rPr>
            <a:t>labour</a:t>
          </a:r>
          <a:r>
            <a:rPr lang="en-US" sz="1400" dirty="0">
              <a:solidFill>
                <a:schemeClr val="bg1"/>
              </a:solidFill>
            </a:rPr>
            <a:t> comprises (a) all forms of slavery or practices similar to slavery, such as the sale and trafficking of children, debt bondage and serfdom and forced or compulsory </a:t>
          </a:r>
          <a:r>
            <a:rPr lang="en-US" sz="1400" dirty="0" err="1">
              <a:solidFill>
                <a:schemeClr val="bg1"/>
              </a:solidFill>
            </a:rPr>
            <a:t>labour</a:t>
          </a:r>
          <a:r>
            <a:rPr lang="en-US" sz="1400" dirty="0">
              <a:solidFill>
                <a:schemeClr val="bg1"/>
              </a:solidFill>
            </a:rPr>
            <a:t>, including forced or compulsory recruitment of children for use in armed conflict; (b) the use, procuring or offering of a child for prostitution, for the production of pornography or for pornographic performances ;(c) the use, procuring or offering of a child for illicit activities, in particular for the production and trafficking of drugs as defined in the relevant international treaties;</a:t>
          </a:r>
        </a:p>
      </dgm:t>
    </dgm:pt>
    <dgm:pt modelId="{92A12B33-59A6-498A-B9EF-9CE7049E8A98}" type="parTrans" cxnId="{193F7EA3-A4D5-47A6-B8F3-68EDFC44F8A9}">
      <dgm:prSet/>
      <dgm:spPr/>
      <dgm:t>
        <a:bodyPr/>
        <a:lstStyle/>
        <a:p>
          <a:endParaRPr lang="en-US"/>
        </a:p>
      </dgm:t>
    </dgm:pt>
    <dgm:pt modelId="{02BE3AB2-A6C4-4036-8554-99913015AF57}" type="sibTrans" cxnId="{193F7EA3-A4D5-47A6-B8F3-68EDFC44F8A9}">
      <dgm:prSet/>
      <dgm:spPr/>
      <dgm:t>
        <a:bodyPr/>
        <a:lstStyle/>
        <a:p>
          <a:endParaRPr lang="en-US"/>
        </a:p>
      </dgm:t>
    </dgm:pt>
    <dgm:pt modelId="{CD6A49D9-720E-403C-8C9F-F893602BEF25}">
      <dgm:prSet phldrT="[Text]" custT="1"/>
      <dgm:spPr/>
      <dgm:t>
        <a:bodyPr/>
        <a:lstStyle/>
        <a:p>
          <a:r>
            <a:rPr lang="en-US" sz="1400" dirty="0">
              <a:solidFill>
                <a:schemeClr val="bg1"/>
              </a:solidFill>
            </a:rPr>
            <a:t>States parties must “take all appropriate national, bilateral and multilateral measures to prevent the abduction of, the sale of or traffic in children for any purpose or in any form” (Art. 35);</a:t>
          </a:r>
        </a:p>
      </dgm:t>
    </dgm:pt>
    <dgm:pt modelId="{A0C9D6D1-4CE3-4FB8-B039-F02B617BAB85}" type="parTrans" cxnId="{CF375FE2-9682-4EB6-80B9-7CE52598309C}">
      <dgm:prSet/>
      <dgm:spPr/>
      <dgm:t>
        <a:bodyPr/>
        <a:lstStyle/>
        <a:p>
          <a:endParaRPr lang="en-US"/>
        </a:p>
      </dgm:t>
    </dgm:pt>
    <dgm:pt modelId="{99ACF815-7B0D-40CB-A5EA-54A8B11173CE}" type="sibTrans" cxnId="{CF375FE2-9682-4EB6-80B9-7CE52598309C}">
      <dgm:prSet/>
      <dgm:spPr/>
      <dgm:t>
        <a:bodyPr/>
        <a:lstStyle/>
        <a:p>
          <a:endParaRPr lang="en-US"/>
        </a:p>
      </dgm:t>
    </dgm:pt>
    <dgm:pt modelId="{7E13470B-F221-44B6-AEA3-94B9F242C3E7}">
      <dgm:prSet custT="1"/>
      <dgm:spPr/>
      <dgm:t>
        <a:bodyPr/>
        <a:lstStyle/>
        <a:p>
          <a:r>
            <a:rPr lang="en-US" sz="1400" dirty="0">
              <a:solidFill>
                <a:schemeClr val="bg1"/>
              </a:solidFill>
            </a:rPr>
            <a:t>The 2000 Optional Protocol to the Convention on the Rights of the Child on the sale of children, child prostitution and child pornography, </a:t>
          </a:r>
        </a:p>
      </dgm:t>
    </dgm:pt>
    <dgm:pt modelId="{008C6F2A-A7A5-4097-AD2B-6E8B6C20F29C}" type="parTrans" cxnId="{BD9FD100-9B74-4B0A-BF81-7295E801D4EC}">
      <dgm:prSet/>
      <dgm:spPr/>
      <dgm:t>
        <a:bodyPr/>
        <a:lstStyle/>
        <a:p>
          <a:endParaRPr lang="en-US"/>
        </a:p>
      </dgm:t>
    </dgm:pt>
    <dgm:pt modelId="{65FDEEE5-5A80-4B44-AB8A-F6ADFA9FCDE3}" type="sibTrans" cxnId="{BD9FD100-9B74-4B0A-BF81-7295E801D4EC}">
      <dgm:prSet/>
      <dgm:spPr/>
      <dgm:t>
        <a:bodyPr/>
        <a:lstStyle/>
        <a:p>
          <a:endParaRPr lang="en-US"/>
        </a:p>
      </dgm:t>
    </dgm:pt>
    <dgm:pt modelId="{13C76722-4120-46BA-B71D-D8549B846727}">
      <dgm:prSet custT="1"/>
      <dgm:spPr/>
      <dgm:t>
        <a:bodyPr/>
        <a:lstStyle/>
        <a:p>
          <a:r>
            <a:rPr lang="en-US" sz="1400" dirty="0">
              <a:solidFill>
                <a:schemeClr val="bg1"/>
              </a:solidFill>
            </a:rPr>
            <a:t> States must “take all necessary steps to strengthen international cooperation by multilateral, regional and bilateral arrangements for the prevention, detection, investigation, prosecution and punishment of those responsible for acts involving the sale of children, child prostitution, child pornography and child sex tourism” (Art. 10);</a:t>
          </a:r>
        </a:p>
      </dgm:t>
    </dgm:pt>
    <dgm:pt modelId="{FBF4AFBF-6576-4D68-8AF2-D583B573E6F9}" type="parTrans" cxnId="{ED91B3AF-4003-4A4E-B7D1-D1D90A7DCB91}">
      <dgm:prSet/>
      <dgm:spPr/>
      <dgm:t>
        <a:bodyPr/>
        <a:lstStyle/>
        <a:p>
          <a:endParaRPr lang="en-US"/>
        </a:p>
      </dgm:t>
    </dgm:pt>
    <dgm:pt modelId="{09B95878-DC42-4C08-A75C-D7BB0EAB465A}" type="sibTrans" cxnId="{ED91B3AF-4003-4A4E-B7D1-D1D90A7DCB91}">
      <dgm:prSet/>
      <dgm:spPr/>
      <dgm:t>
        <a:bodyPr/>
        <a:lstStyle/>
        <a:p>
          <a:endParaRPr lang="en-US"/>
        </a:p>
      </dgm:t>
    </dgm:pt>
    <dgm:pt modelId="{16D44998-24CD-4CA9-8130-7FF804084CC8}">
      <dgm:prSet custT="1"/>
      <dgm:spPr/>
      <dgm:t>
        <a:bodyPr/>
        <a:lstStyle/>
        <a:p>
          <a:r>
            <a:rPr lang="en-US" sz="1400" dirty="0">
              <a:solidFill>
                <a:schemeClr val="bg1"/>
              </a:solidFill>
            </a:rPr>
            <a:t>“[n]o migrant worker or member of his or her family shall be held in slavery or servitude” and that “[n]o migrant worker or member of his or her family shall be required to perform forced or compulsory </a:t>
          </a:r>
          <a:r>
            <a:rPr lang="en-US" sz="1400" dirty="0" err="1">
              <a:solidFill>
                <a:schemeClr val="bg1"/>
              </a:solidFill>
            </a:rPr>
            <a:t>labour</a:t>
          </a:r>
          <a:r>
            <a:rPr lang="en-US" sz="1400" dirty="0">
              <a:solidFill>
                <a:schemeClr val="bg1"/>
              </a:solidFill>
            </a:rPr>
            <a:t>” (Art. 11);</a:t>
          </a:r>
        </a:p>
      </dgm:t>
    </dgm:pt>
    <dgm:pt modelId="{ED2F4F2B-002B-421B-90CD-811DF5187162}" type="parTrans" cxnId="{9F1F4E11-B4F9-4342-9153-1CC4573AD014}">
      <dgm:prSet/>
      <dgm:spPr/>
      <dgm:t>
        <a:bodyPr/>
        <a:lstStyle/>
        <a:p>
          <a:endParaRPr lang="en-US"/>
        </a:p>
      </dgm:t>
    </dgm:pt>
    <dgm:pt modelId="{6841E9A6-AE76-4970-9FF6-8626BE87B3C0}" type="sibTrans" cxnId="{9F1F4E11-B4F9-4342-9153-1CC4573AD014}">
      <dgm:prSet/>
      <dgm:spPr/>
      <dgm:t>
        <a:bodyPr/>
        <a:lstStyle/>
        <a:p>
          <a:endParaRPr lang="en-US"/>
        </a:p>
      </dgm:t>
    </dgm:pt>
    <dgm:pt modelId="{1297817C-608F-4DAE-8C54-FC787AAB7DDA}">
      <dgm:prSet custT="1"/>
      <dgm:spPr/>
      <dgm:t>
        <a:bodyPr/>
        <a:lstStyle/>
        <a:p>
          <a:r>
            <a:rPr lang="en-US" sz="1400" b="0" i="0" dirty="0"/>
            <a:t>2000 , The Protocol to Prevent, Suppress and Punish Trafficking in Persons, Especially Women and Children</a:t>
          </a:r>
          <a:endParaRPr lang="en-US" sz="1400" dirty="0">
            <a:solidFill>
              <a:schemeClr val="bg1"/>
            </a:solidFill>
          </a:endParaRPr>
        </a:p>
      </dgm:t>
    </dgm:pt>
    <dgm:pt modelId="{F6351B60-60B2-45D0-9BBC-F648725E5493}" type="parTrans" cxnId="{4288A907-E570-4555-9C18-BD9CEDC59805}">
      <dgm:prSet/>
      <dgm:spPr/>
    </dgm:pt>
    <dgm:pt modelId="{5CC6645A-4516-41BB-9A76-A29058ED18DC}" type="sibTrans" cxnId="{4288A907-E570-4555-9C18-BD9CEDC59805}">
      <dgm:prSet/>
      <dgm:spPr/>
    </dgm:pt>
    <dgm:pt modelId="{3A0D1D83-E1A3-4798-9340-30EE5F034833}">
      <dgm:prSet/>
      <dgm:spPr/>
      <dgm:t>
        <a:bodyPr/>
        <a:lstStyle/>
        <a:p>
          <a:r>
            <a:rPr lang="en-US" dirty="0">
              <a:solidFill>
                <a:schemeClr val="bg1"/>
              </a:solidFill>
            </a:rPr>
            <a:t>comprehensively responding to trafficking in persons</a:t>
          </a:r>
        </a:p>
      </dgm:t>
    </dgm:pt>
    <dgm:pt modelId="{34229DC9-D570-4B1E-9C97-E51E244390B7}" type="parTrans" cxnId="{F52B8B0B-0973-4337-8523-C5CE52CA3FE8}">
      <dgm:prSet/>
      <dgm:spPr/>
      <dgm:t>
        <a:bodyPr/>
        <a:lstStyle/>
        <a:p>
          <a:endParaRPr lang="en-US"/>
        </a:p>
      </dgm:t>
    </dgm:pt>
    <dgm:pt modelId="{F4BECB94-12B7-432D-B79D-736741D020F6}" type="sibTrans" cxnId="{F52B8B0B-0973-4337-8523-C5CE52CA3FE8}">
      <dgm:prSet/>
      <dgm:spPr/>
      <dgm:t>
        <a:bodyPr/>
        <a:lstStyle/>
        <a:p>
          <a:endParaRPr lang="en-US"/>
        </a:p>
      </dgm:t>
    </dgm:pt>
    <dgm:pt modelId="{D05D3021-D75B-40CA-BEB7-C62CEEFA4A57}">
      <dgm:prSet/>
      <dgm:spPr/>
      <dgm:t>
        <a:bodyPr/>
        <a:lstStyle/>
        <a:p>
          <a:r>
            <a:rPr lang="en-US" dirty="0">
              <a:solidFill>
                <a:schemeClr val="bg1"/>
              </a:solidFill>
            </a:rPr>
            <a:t>One of the Protocol’s main purposes, as outlined in Article 2: “(a) To prevent and combat trafficking in persons, paying particular attention to women and children;</a:t>
          </a:r>
        </a:p>
      </dgm:t>
    </dgm:pt>
    <dgm:pt modelId="{EA84D4AA-DB4D-4137-BE18-6513A81666A5}" type="parTrans" cxnId="{2D7795FF-1267-44A1-A101-AC7E897C23A7}">
      <dgm:prSet/>
      <dgm:spPr/>
      <dgm:t>
        <a:bodyPr/>
        <a:lstStyle/>
        <a:p>
          <a:endParaRPr lang="en-US"/>
        </a:p>
      </dgm:t>
    </dgm:pt>
    <dgm:pt modelId="{94E813AF-0FCA-4B09-A658-83EA44A39E1C}" type="sibTrans" cxnId="{2D7795FF-1267-44A1-A101-AC7E897C23A7}">
      <dgm:prSet/>
      <dgm:spPr/>
      <dgm:t>
        <a:bodyPr/>
        <a:lstStyle/>
        <a:p>
          <a:endParaRPr lang="en-US"/>
        </a:p>
      </dgm:t>
    </dgm:pt>
    <dgm:pt modelId="{99557372-441F-4B4D-BCC8-B0EBC07B02E8}">
      <dgm:prSet/>
      <dgm:spPr/>
      <dgm:t>
        <a:bodyPr/>
        <a:lstStyle/>
        <a:p>
          <a:r>
            <a:rPr lang="en-US" dirty="0">
              <a:solidFill>
                <a:schemeClr val="bg1"/>
              </a:solidFill>
            </a:rPr>
            <a:t>Preamble of protocol : To effectively combat trafficking “requires a comprehensive international approach in the countries of origin, transit and destination”</a:t>
          </a:r>
        </a:p>
      </dgm:t>
    </dgm:pt>
    <dgm:pt modelId="{3DFE5D60-4DA3-4CA1-9385-10042C75C9C0}" type="parTrans" cxnId="{777A5A19-4E0D-4A9B-9105-656914CC3EB9}">
      <dgm:prSet/>
      <dgm:spPr/>
      <dgm:t>
        <a:bodyPr/>
        <a:lstStyle/>
        <a:p>
          <a:endParaRPr lang="en-US"/>
        </a:p>
      </dgm:t>
    </dgm:pt>
    <dgm:pt modelId="{D75961E0-5ABB-446B-9976-8CEA4A386C5E}" type="sibTrans" cxnId="{777A5A19-4E0D-4A9B-9105-656914CC3EB9}">
      <dgm:prSet/>
      <dgm:spPr/>
      <dgm:t>
        <a:bodyPr/>
        <a:lstStyle/>
        <a:p>
          <a:endParaRPr lang="en-US"/>
        </a:p>
      </dgm:t>
    </dgm:pt>
    <dgm:pt modelId="{60C1BD19-672A-4858-9634-C3F35FE97AF5}">
      <dgm:prSet/>
      <dgm:spPr/>
      <dgm:t>
        <a:bodyPr/>
        <a:lstStyle/>
        <a:p>
          <a:r>
            <a:rPr lang="en-US" dirty="0">
              <a:solidFill>
                <a:schemeClr val="bg1"/>
              </a:solidFill>
            </a:rPr>
            <a:t>Article 3, subparagraph (c) states that: “The recruitment, transportation, transfer, </a:t>
          </a:r>
          <a:r>
            <a:rPr lang="en-US" dirty="0" err="1">
              <a:solidFill>
                <a:schemeClr val="bg1"/>
              </a:solidFill>
            </a:rPr>
            <a:t>harbouring</a:t>
          </a:r>
          <a:r>
            <a:rPr lang="en-US" dirty="0">
              <a:solidFill>
                <a:schemeClr val="bg1"/>
              </a:solidFill>
            </a:rPr>
            <a:t> or receipt of a child for the purpose of exploitation shall be considered ‘trafficking in persons’</a:t>
          </a:r>
        </a:p>
      </dgm:t>
    </dgm:pt>
    <dgm:pt modelId="{A51CD399-C03D-44D8-A992-A0440DFB7171}" type="parTrans" cxnId="{9EEC554C-F8F5-4A16-93CD-37AE9AC45529}">
      <dgm:prSet/>
      <dgm:spPr/>
      <dgm:t>
        <a:bodyPr/>
        <a:lstStyle/>
        <a:p>
          <a:endParaRPr lang="en-US"/>
        </a:p>
      </dgm:t>
    </dgm:pt>
    <dgm:pt modelId="{F75A8C74-AF70-453E-B9B5-6D11C1E42AD8}" type="sibTrans" cxnId="{9EEC554C-F8F5-4A16-93CD-37AE9AC45529}">
      <dgm:prSet/>
      <dgm:spPr/>
      <dgm:t>
        <a:bodyPr/>
        <a:lstStyle/>
        <a:p>
          <a:endParaRPr lang="en-US"/>
        </a:p>
      </dgm:t>
    </dgm:pt>
    <dgm:pt modelId="{342C4F08-13CA-4815-8C19-61CC2395978D}" type="pres">
      <dgm:prSet presAssocID="{B035FA0E-34F7-4B30-9071-1788D48C2F2C}" presName="linear" presStyleCnt="0">
        <dgm:presLayoutVars>
          <dgm:animLvl val="lvl"/>
          <dgm:resizeHandles val="exact"/>
        </dgm:presLayoutVars>
      </dgm:prSet>
      <dgm:spPr/>
    </dgm:pt>
    <dgm:pt modelId="{805DE3CA-984E-47A7-9B85-A3C93044E2EE}" type="pres">
      <dgm:prSet presAssocID="{1297817C-608F-4DAE-8C54-FC787AAB7DDA}" presName="parentText" presStyleLbl="node1" presStyleIdx="0" presStyleCnt="5">
        <dgm:presLayoutVars>
          <dgm:chMax val="0"/>
          <dgm:bulletEnabled val="1"/>
        </dgm:presLayoutVars>
      </dgm:prSet>
      <dgm:spPr/>
    </dgm:pt>
    <dgm:pt modelId="{B8802DE3-78BF-42E2-9271-976C90538BAE}" type="pres">
      <dgm:prSet presAssocID="{1297817C-608F-4DAE-8C54-FC787AAB7DDA}" presName="childText" presStyleLbl="revTx" presStyleIdx="0" presStyleCnt="5">
        <dgm:presLayoutVars>
          <dgm:bulletEnabled val="1"/>
        </dgm:presLayoutVars>
      </dgm:prSet>
      <dgm:spPr/>
    </dgm:pt>
    <dgm:pt modelId="{C03F481D-336A-428A-8579-B09E9EA4D6AA}" type="pres">
      <dgm:prSet presAssocID="{075C0A31-2129-4F31-A574-40B7B2C1D8B8}" presName="parentText" presStyleLbl="node1" presStyleIdx="1" presStyleCnt="5">
        <dgm:presLayoutVars>
          <dgm:chMax val="0"/>
          <dgm:bulletEnabled val="1"/>
        </dgm:presLayoutVars>
      </dgm:prSet>
      <dgm:spPr/>
    </dgm:pt>
    <dgm:pt modelId="{21C30CC1-5325-40F9-878D-C935F325CC3A}" type="pres">
      <dgm:prSet presAssocID="{075C0A31-2129-4F31-A574-40B7B2C1D8B8}" presName="childText" presStyleLbl="revTx" presStyleIdx="1" presStyleCnt="5">
        <dgm:presLayoutVars>
          <dgm:bulletEnabled val="1"/>
        </dgm:presLayoutVars>
      </dgm:prSet>
      <dgm:spPr/>
    </dgm:pt>
    <dgm:pt modelId="{28A1C0DE-BFC5-40A9-8173-D56905CEA92C}" type="pres">
      <dgm:prSet presAssocID="{7E13470B-F221-44B6-AEA3-94B9F242C3E7}" presName="parentText" presStyleLbl="node1" presStyleIdx="2" presStyleCnt="5">
        <dgm:presLayoutVars>
          <dgm:chMax val="0"/>
          <dgm:bulletEnabled val="1"/>
        </dgm:presLayoutVars>
      </dgm:prSet>
      <dgm:spPr/>
    </dgm:pt>
    <dgm:pt modelId="{AABE8E5E-E70B-4659-96CF-CD2330DCBA82}" type="pres">
      <dgm:prSet presAssocID="{7E13470B-F221-44B6-AEA3-94B9F242C3E7}" presName="childText" presStyleLbl="revTx" presStyleIdx="2" presStyleCnt="5">
        <dgm:presLayoutVars>
          <dgm:bulletEnabled val="1"/>
        </dgm:presLayoutVars>
      </dgm:prSet>
      <dgm:spPr/>
    </dgm:pt>
    <dgm:pt modelId="{35472C2E-55CE-4DE2-84A5-80F49ACC96F4}" type="pres">
      <dgm:prSet presAssocID="{465FF888-5F05-4429-A629-B920DE1D1659}" presName="parentText" presStyleLbl="node1" presStyleIdx="3" presStyleCnt="5">
        <dgm:presLayoutVars>
          <dgm:chMax val="0"/>
          <dgm:bulletEnabled val="1"/>
        </dgm:presLayoutVars>
      </dgm:prSet>
      <dgm:spPr/>
    </dgm:pt>
    <dgm:pt modelId="{D72D9A45-B6E6-455E-9BA6-5A9747036B2C}" type="pres">
      <dgm:prSet presAssocID="{465FF888-5F05-4429-A629-B920DE1D1659}" presName="childText" presStyleLbl="revTx" presStyleIdx="3" presStyleCnt="5">
        <dgm:presLayoutVars>
          <dgm:bulletEnabled val="1"/>
        </dgm:presLayoutVars>
      </dgm:prSet>
      <dgm:spPr/>
    </dgm:pt>
    <dgm:pt modelId="{EA53487D-A38F-435D-B005-113807E2F3D7}" type="pres">
      <dgm:prSet presAssocID="{2B17EDF9-7630-4A66-B56B-8FC58FE44E73}" presName="parentText" presStyleLbl="node1" presStyleIdx="4" presStyleCnt="5">
        <dgm:presLayoutVars>
          <dgm:chMax val="0"/>
          <dgm:bulletEnabled val="1"/>
        </dgm:presLayoutVars>
      </dgm:prSet>
      <dgm:spPr/>
    </dgm:pt>
    <dgm:pt modelId="{BA81A6EB-09B6-4595-80DB-BDC8EF9CF9FD}" type="pres">
      <dgm:prSet presAssocID="{2B17EDF9-7630-4A66-B56B-8FC58FE44E73}" presName="childText" presStyleLbl="revTx" presStyleIdx="4" presStyleCnt="5">
        <dgm:presLayoutVars>
          <dgm:bulletEnabled val="1"/>
        </dgm:presLayoutVars>
      </dgm:prSet>
      <dgm:spPr/>
    </dgm:pt>
  </dgm:ptLst>
  <dgm:cxnLst>
    <dgm:cxn modelId="{BD9FD100-9B74-4B0A-BF81-7295E801D4EC}" srcId="{B035FA0E-34F7-4B30-9071-1788D48C2F2C}" destId="{7E13470B-F221-44B6-AEA3-94B9F242C3E7}" srcOrd="2" destOrd="0" parTransId="{008C6F2A-A7A5-4097-AD2B-6E8B6C20F29C}" sibTransId="{65FDEEE5-5A80-4B44-AB8A-F6ADFA9FCDE3}"/>
    <dgm:cxn modelId="{557D6906-4C0A-45E1-94EB-8B1E06F2E0C1}" type="presOf" srcId="{B035FA0E-34F7-4B30-9071-1788D48C2F2C}" destId="{342C4F08-13CA-4815-8C19-61CC2395978D}" srcOrd="0" destOrd="0" presId="urn:microsoft.com/office/officeart/2005/8/layout/vList2"/>
    <dgm:cxn modelId="{4288A907-E570-4555-9C18-BD9CEDC59805}" srcId="{B035FA0E-34F7-4B30-9071-1788D48C2F2C}" destId="{1297817C-608F-4DAE-8C54-FC787AAB7DDA}" srcOrd="0" destOrd="0" parTransId="{F6351B60-60B2-45D0-9BBC-F648725E5493}" sibTransId="{5CC6645A-4516-41BB-9A76-A29058ED18DC}"/>
    <dgm:cxn modelId="{F52B8B0B-0973-4337-8523-C5CE52CA3FE8}" srcId="{1297817C-608F-4DAE-8C54-FC787AAB7DDA}" destId="{3A0D1D83-E1A3-4798-9340-30EE5F034833}" srcOrd="0" destOrd="0" parTransId="{34229DC9-D570-4B1E-9C97-E51E244390B7}" sibTransId="{F4BECB94-12B7-432D-B79D-736741D020F6}"/>
    <dgm:cxn modelId="{9F1F4E11-B4F9-4342-9153-1CC4573AD014}" srcId="{465FF888-5F05-4429-A629-B920DE1D1659}" destId="{16D44998-24CD-4CA9-8130-7FF804084CC8}" srcOrd="0" destOrd="0" parTransId="{ED2F4F2B-002B-421B-90CD-811DF5187162}" sibTransId="{6841E9A6-AE76-4970-9FF6-8626BE87B3C0}"/>
    <dgm:cxn modelId="{777A5A19-4E0D-4A9B-9105-656914CC3EB9}" srcId="{1297817C-608F-4DAE-8C54-FC787AAB7DDA}" destId="{99557372-441F-4B4D-BCC8-B0EBC07B02E8}" srcOrd="2" destOrd="0" parTransId="{3DFE5D60-4DA3-4CA1-9385-10042C75C9C0}" sibTransId="{D75961E0-5ABB-446B-9976-8CEA4A386C5E}"/>
    <dgm:cxn modelId="{153E6F2C-E286-4319-B93D-A8BDC8D809E3}" type="presOf" srcId="{465FF888-5F05-4429-A629-B920DE1D1659}" destId="{35472C2E-55CE-4DE2-84A5-80F49ACC96F4}" srcOrd="0" destOrd="0" presId="urn:microsoft.com/office/officeart/2005/8/layout/vList2"/>
    <dgm:cxn modelId="{02EF3432-9851-459F-9CCD-A020651992CA}" srcId="{B035FA0E-34F7-4B30-9071-1788D48C2F2C}" destId="{465FF888-5F05-4429-A629-B920DE1D1659}" srcOrd="3" destOrd="0" parTransId="{D854313F-35C4-4118-B1BA-A499B96DCFB5}" sibTransId="{3A8B60E6-CED3-45D1-9D80-EC720FA1E760}"/>
    <dgm:cxn modelId="{1E742638-95AD-46B3-B061-DE7A4AE8162B}" type="presOf" srcId="{D05D3021-D75B-40CA-BEB7-C62CEEFA4A57}" destId="{B8802DE3-78BF-42E2-9271-976C90538BAE}" srcOrd="0" destOrd="1" presId="urn:microsoft.com/office/officeart/2005/8/layout/vList2"/>
    <dgm:cxn modelId="{2CDB6C3C-C5C0-4FE9-B80B-EE0BEE6DFCBA}" type="presOf" srcId="{075C0A31-2129-4F31-A574-40B7B2C1D8B8}" destId="{C03F481D-336A-428A-8579-B09E9EA4D6AA}" srcOrd="0" destOrd="0" presId="urn:microsoft.com/office/officeart/2005/8/layout/vList2"/>
    <dgm:cxn modelId="{9FBCB041-C79B-4DC8-903C-634156898880}" srcId="{B035FA0E-34F7-4B30-9071-1788D48C2F2C}" destId="{2B17EDF9-7630-4A66-B56B-8FC58FE44E73}" srcOrd="4" destOrd="0" parTransId="{79ADBA94-076C-46CB-B56C-DB0BDC447989}" sibTransId="{E62B85CB-1F4E-4521-8E2E-1F761CF63B8B}"/>
    <dgm:cxn modelId="{9EEC554C-F8F5-4A16-93CD-37AE9AC45529}" srcId="{1297817C-608F-4DAE-8C54-FC787AAB7DDA}" destId="{60C1BD19-672A-4858-9634-C3F35FE97AF5}" srcOrd="3" destOrd="0" parTransId="{A51CD399-C03D-44D8-A992-A0440DFB7171}" sibTransId="{F75A8C74-AF70-453E-B9B5-6D11C1E42AD8}"/>
    <dgm:cxn modelId="{69EF4C4D-845A-470F-BEB7-7803411620D9}" type="presOf" srcId="{44037B8B-A016-4E8A-8BD9-E889B17CEDA9}" destId="{BA81A6EB-09B6-4595-80DB-BDC8EF9CF9FD}" srcOrd="0" destOrd="0" presId="urn:microsoft.com/office/officeart/2005/8/layout/vList2"/>
    <dgm:cxn modelId="{67C0C44F-1895-4FDA-8290-58912B36D0D2}" type="presOf" srcId="{1297817C-608F-4DAE-8C54-FC787AAB7DDA}" destId="{805DE3CA-984E-47A7-9B85-A3C93044E2EE}" srcOrd="0" destOrd="0" presId="urn:microsoft.com/office/officeart/2005/8/layout/vList2"/>
    <dgm:cxn modelId="{4AC65072-5992-4968-B7AF-C5DEBC35E3C1}" type="presOf" srcId="{60C1BD19-672A-4858-9634-C3F35FE97AF5}" destId="{B8802DE3-78BF-42E2-9271-976C90538BAE}" srcOrd="0" destOrd="3" presId="urn:microsoft.com/office/officeart/2005/8/layout/vList2"/>
    <dgm:cxn modelId="{A71D4F75-5E7C-4205-929C-0B64F53F42FD}" type="presOf" srcId="{13C76722-4120-46BA-B71D-D8549B846727}" destId="{AABE8E5E-E70B-4659-96CF-CD2330DCBA82}" srcOrd="0" destOrd="0" presId="urn:microsoft.com/office/officeart/2005/8/layout/vList2"/>
    <dgm:cxn modelId="{B0B1F556-FF45-4D6F-A893-8D04A78F7954}" srcId="{075C0A31-2129-4F31-A574-40B7B2C1D8B8}" destId="{A20BB844-B9ED-45AF-9418-88A27CB3DC19}" srcOrd="1" destOrd="0" parTransId="{6BE89BB8-B4BA-4184-8D00-4320B6E51389}" sibTransId="{1D09641B-7395-40D5-98B3-4AB35D76326B}"/>
    <dgm:cxn modelId="{734CFE7B-C87B-4CFB-BF25-783E760FFF48}" type="presOf" srcId="{A20BB844-B9ED-45AF-9418-88A27CB3DC19}" destId="{21C30CC1-5325-40F9-878D-C935F325CC3A}" srcOrd="0" destOrd="1" presId="urn:microsoft.com/office/officeart/2005/8/layout/vList2"/>
    <dgm:cxn modelId="{06469598-64BB-4636-974D-BDE7D35B9FB1}" type="presOf" srcId="{2B17EDF9-7630-4A66-B56B-8FC58FE44E73}" destId="{EA53487D-A38F-435D-B005-113807E2F3D7}" srcOrd="0" destOrd="0" presId="urn:microsoft.com/office/officeart/2005/8/layout/vList2"/>
    <dgm:cxn modelId="{193F7EA3-A4D5-47A6-B8F3-68EDFC44F8A9}" srcId="{2B17EDF9-7630-4A66-B56B-8FC58FE44E73}" destId="{44037B8B-A016-4E8A-8BD9-E889B17CEDA9}" srcOrd="0" destOrd="0" parTransId="{92A12B33-59A6-498A-B9EF-9CE7049E8A98}" sibTransId="{02BE3AB2-A6C4-4036-8554-99913015AF57}"/>
    <dgm:cxn modelId="{ED91B3AF-4003-4A4E-B7D1-D1D90A7DCB91}" srcId="{7E13470B-F221-44B6-AEA3-94B9F242C3E7}" destId="{13C76722-4120-46BA-B71D-D8549B846727}" srcOrd="0" destOrd="0" parTransId="{FBF4AFBF-6576-4D68-8AF2-D583B573E6F9}" sibTransId="{09B95878-DC42-4C08-A75C-D7BB0EAB465A}"/>
    <dgm:cxn modelId="{236C08C7-AF25-44EE-B49F-C34ECC748517}" type="presOf" srcId="{3A0D1D83-E1A3-4798-9340-30EE5F034833}" destId="{B8802DE3-78BF-42E2-9271-976C90538BAE}" srcOrd="0" destOrd="0" presId="urn:microsoft.com/office/officeart/2005/8/layout/vList2"/>
    <dgm:cxn modelId="{DAF732CE-DE9F-4503-944A-DB068605C17E}" type="presOf" srcId="{7E13470B-F221-44B6-AEA3-94B9F242C3E7}" destId="{28A1C0DE-BFC5-40A9-8173-D56905CEA92C}" srcOrd="0" destOrd="0" presId="urn:microsoft.com/office/officeart/2005/8/layout/vList2"/>
    <dgm:cxn modelId="{26B205D6-475A-44A7-9BB3-0D48090EFE5F}" type="presOf" srcId="{CD6A49D9-720E-403C-8C9F-F893602BEF25}" destId="{21C30CC1-5325-40F9-878D-C935F325CC3A}" srcOrd="0" destOrd="0" presId="urn:microsoft.com/office/officeart/2005/8/layout/vList2"/>
    <dgm:cxn modelId="{173D68DB-8B5A-43AD-8BA2-AD033676B741}" type="presOf" srcId="{99557372-441F-4B4D-BCC8-B0EBC07B02E8}" destId="{B8802DE3-78BF-42E2-9271-976C90538BAE}" srcOrd="0" destOrd="2" presId="urn:microsoft.com/office/officeart/2005/8/layout/vList2"/>
    <dgm:cxn modelId="{CF375FE2-9682-4EB6-80B9-7CE52598309C}" srcId="{075C0A31-2129-4F31-A574-40B7B2C1D8B8}" destId="{CD6A49D9-720E-403C-8C9F-F893602BEF25}" srcOrd="0" destOrd="0" parTransId="{A0C9D6D1-4CE3-4FB8-B039-F02B617BAB85}" sibTransId="{99ACF815-7B0D-40CB-A5EA-54A8B11173CE}"/>
    <dgm:cxn modelId="{A47FC6EB-B385-4945-9733-963545C2ADB9}" type="presOf" srcId="{16D44998-24CD-4CA9-8130-7FF804084CC8}" destId="{D72D9A45-B6E6-455E-9BA6-5A9747036B2C}" srcOrd="0" destOrd="0" presId="urn:microsoft.com/office/officeart/2005/8/layout/vList2"/>
    <dgm:cxn modelId="{26BA2FF2-1F66-4823-911C-FB98AA2142E1}" srcId="{B035FA0E-34F7-4B30-9071-1788D48C2F2C}" destId="{075C0A31-2129-4F31-A574-40B7B2C1D8B8}" srcOrd="1" destOrd="0" parTransId="{86420F87-F010-4F6F-A6E7-544517CDF462}" sibTransId="{B39FE0B1-B861-4CE6-84D1-3EDF94B3150F}"/>
    <dgm:cxn modelId="{2D7795FF-1267-44A1-A101-AC7E897C23A7}" srcId="{1297817C-608F-4DAE-8C54-FC787AAB7DDA}" destId="{D05D3021-D75B-40CA-BEB7-C62CEEFA4A57}" srcOrd="1" destOrd="0" parTransId="{EA84D4AA-DB4D-4137-BE18-6513A81666A5}" sibTransId="{94E813AF-0FCA-4B09-A658-83EA44A39E1C}"/>
    <dgm:cxn modelId="{DA2F513B-7AFD-4B80-B153-D53BBC1CB9F1}" type="presParOf" srcId="{342C4F08-13CA-4815-8C19-61CC2395978D}" destId="{805DE3CA-984E-47A7-9B85-A3C93044E2EE}" srcOrd="0" destOrd="0" presId="urn:microsoft.com/office/officeart/2005/8/layout/vList2"/>
    <dgm:cxn modelId="{623A5970-D420-42C9-A6DE-1F18BDD2E217}" type="presParOf" srcId="{342C4F08-13CA-4815-8C19-61CC2395978D}" destId="{B8802DE3-78BF-42E2-9271-976C90538BAE}" srcOrd="1" destOrd="0" presId="urn:microsoft.com/office/officeart/2005/8/layout/vList2"/>
    <dgm:cxn modelId="{4A931D0D-2931-436E-AC43-EE23D03135A5}" type="presParOf" srcId="{342C4F08-13CA-4815-8C19-61CC2395978D}" destId="{C03F481D-336A-428A-8579-B09E9EA4D6AA}" srcOrd="2" destOrd="0" presId="urn:microsoft.com/office/officeart/2005/8/layout/vList2"/>
    <dgm:cxn modelId="{B5D41387-433C-427D-8097-378C0836EB7B}" type="presParOf" srcId="{342C4F08-13CA-4815-8C19-61CC2395978D}" destId="{21C30CC1-5325-40F9-878D-C935F325CC3A}" srcOrd="3" destOrd="0" presId="urn:microsoft.com/office/officeart/2005/8/layout/vList2"/>
    <dgm:cxn modelId="{8629702B-50F8-4D08-B501-0D2E72BFD5ED}" type="presParOf" srcId="{342C4F08-13CA-4815-8C19-61CC2395978D}" destId="{28A1C0DE-BFC5-40A9-8173-D56905CEA92C}" srcOrd="4" destOrd="0" presId="urn:microsoft.com/office/officeart/2005/8/layout/vList2"/>
    <dgm:cxn modelId="{173209CB-4F04-490D-AEEE-C750A584DF4B}" type="presParOf" srcId="{342C4F08-13CA-4815-8C19-61CC2395978D}" destId="{AABE8E5E-E70B-4659-96CF-CD2330DCBA82}" srcOrd="5" destOrd="0" presId="urn:microsoft.com/office/officeart/2005/8/layout/vList2"/>
    <dgm:cxn modelId="{75AFCF8C-F2AD-4219-AFD7-38F701D2C4F1}" type="presParOf" srcId="{342C4F08-13CA-4815-8C19-61CC2395978D}" destId="{35472C2E-55CE-4DE2-84A5-80F49ACC96F4}" srcOrd="6" destOrd="0" presId="urn:microsoft.com/office/officeart/2005/8/layout/vList2"/>
    <dgm:cxn modelId="{4589F9F5-BA5F-4E9B-A1C0-427767053108}" type="presParOf" srcId="{342C4F08-13CA-4815-8C19-61CC2395978D}" destId="{D72D9A45-B6E6-455E-9BA6-5A9747036B2C}" srcOrd="7" destOrd="0" presId="urn:microsoft.com/office/officeart/2005/8/layout/vList2"/>
    <dgm:cxn modelId="{355AD645-D4A8-4087-B3A9-F02156637291}" type="presParOf" srcId="{342C4F08-13CA-4815-8C19-61CC2395978D}" destId="{EA53487D-A38F-435D-B005-113807E2F3D7}" srcOrd="8" destOrd="0" presId="urn:microsoft.com/office/officeart/2005/8/layout/vList2"/>
    <dgm:cxn modelId="{8866D0D1-54CE-4562-8C67-584A606AFCFB}" type="presParOf" srcId="{342C4F08-13CA-4815-8C19-61CC2395978D}" destId="{BA81A6EB-09B6-4595-80DB-BDC8EF9CF9F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AED49-1A4E-475E-A324-98FAABEB218F}">
      <dsp:nvSpPr>
        <dsp:cNvPr id="0" name=""/>
        <dsp:cNvSpPr/>
      </dsp:nvSpPr>
      <dsp:spPr>
        <a:xfrm>
          <a:off x="354095" y="1272"/>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1951 UN Convention relating to the Status of Refugees </a:t>
          </a:r>
        </a:p>
      </dsp:txBody>
      <dsp:txXfrm>
        <a:off x="354095" y="1272"/>
        <a:ext cx="2228327" cy="1336996"/>
      </dsp:txXfrm>
    </dsp:sp>
    <dsp:sp modelId="{F8748AA7-CC3F-45E2-A819-141B0008A2EF}">
      <dsp:nvSpPr>
        <dsp:cNvPr id="0" name=""/>
        <dsp:cNvSpPr/>
      </dsp:nvSpPr>
      <dsp:spPr>
        <a:xfrm>
          <a:off x="2805255" y="1272"/>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1989 Human Rights Committee, General Comment No. 17 on the rights of the child (Article 24)</a:t>
          </a:r>
        </a:p>
      </dsp:txBody>
      <dsp:txXfrm>
        <a:off x="2805255" y="1272"/>
        <a:ext cx="2228327" cy="1336996"/>
      </dsp:txXfrm>
    </dsp:sp>
    <dsp:sp modelId="{A586905F-D3CB-4647-99FE-4FA150B395F6}">
      <dsp:nvSpPr>
        <dsp:cNvPr id="0" name=""/>
        <dsp:cNvSpPr/>
      </dsp:nvSpPr>
      <dsp:spPr>
        <a:xfrm>
          <a:off x="5256416" y="1272"/>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1993 Hague Convention on the Protection of Children and Cooperation in Respect of Intercountry Adoption</a:t>
          </a:r>
        </a:p>
      </dsp:txBody>
      <dsp:txXfrm>
        <a:off x="5256416" y="1272"/>
        <a:ext cx="2228327" cy="1336996"/>
      </dsp:txXfrm>
    </dsp:sp>
    <dsp:sp modelId="{71145D29-65A8-43BE-83AC-8D1F40C27E00}">
      <dsp:nvSpPr>
        <dsp:cNvPr id="0" name=""/>
        <dsp:cNvSpPr/>
      </dsp:nvSpPr>
      <dsp:spPr>
        <a:xfrm>
          <a:off x="7707576" y="1272"/>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1999 Convention  on the Worst Forms of Child Labour</a:t>
          </a:r>
        </a:p>
      </dsp:txBody>
      <dsp:txXfrm>
        <a:off x="7707576" y="1272"/>
        <a:ext cx="2228327" cy="1336996"/>
      </dsp:txXfrm>
    </dsp:sp>
    <dsp:sp modelId="{BAE11218-A2F4-4904-8E9A-924577918ED5}">
      <dsp:nvSpPr>
        <dsp:cNvPr id="0" name=""/>
        <dsp:cNvSpPr/>
      </dsp:nvSpPr>
      <dsp:spPr>
        <a:xfrm>
          <a:off x="354095" y="156110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2000 Protocol to Prevent, Suppress and Punish Trafficking in Persons, Especially Women and Children, supplementing the United Nations Convention against Transnational Organized Crime</a:t>
          </a:r>
        </a:p>
      </dsp:txBody>
      <dsp:txXfrm>
        <a:off x="354095" y="1561101"/>
        <a:ext cx="2228327" cy="1336996"/>
      </dsp:txXfrm>
    </dsp:sp>
    <dsp:sp modelId="{1D435A6D-D778-45CD-9E5E-C3FDC3C44C92}">
      <dsp:nvSpPr>
        <dsp:cNvPr id="0" name=""/>
        <dsp:cNvSpPr/>
      </dsp:nvSpPr>
      <dsp:spPr>
        <a:xfrm>
          <a:off x="2805255" y="156110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2000 Optional Protocol to the Convention on Rights of Child on the Sale of Children, Child Prostitution, and Child Pornography</a:t>
          </a:r>
        </a:p>
      </dsp:txBody>
      <dsp:txXfrm>
        <a:off x="2805255" y="1561101"/>
        <a:ext cx="2228327" cy="1336996"/>
      </dsp:txXfrm>
    </dsp:sp>
    <dsp:sp modelId="{4A9650CA-B302-4C19-B06A-81687DD5F478}">
      <dsp:nvSpPr>
        <dsp:cNvPr id="0" name=""/>
        <dsp:cNvSpPr/>
      </dsp:nvSpPr>
      <dsp:spPr>
        <a:xfrm>
          <a:off x="5256416" y="156110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2005 CRC General Comment no 6 (Unaccompanied and separated children)</a:t>
          </a:r>
        </a:p>
      </dsp:txBody>
      <dsp:txXfrm>
        <a:off x="5256416" y="1561101"/>
        <a:ext cx="2228327" cy="1336996"/>
      </dsp:txXfrm>
    </dsp:sp>
    <dsp:sp modelId="{A7382B2D-3F93-4F22-BC45-5E5190B89E92}">
      <dsp:nvSpPr>
        <dsp:cNvPr id="0" name=""/>
        <dsp:cNvSpPr/>
      </dsp:nvSpPr>
      <dsp:spPr>
        <a:xfrm>
          <a:off x="7707576" y="156110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2012 Day of General Discussions (The rights of all children in the context of international migration)</a:t>
          </a:r>
        </a:p>
      </dsp:txBody>
      <dsp:txXfrm>
        <a:off x="7707576" y="1561101"/>
        <a:ext cx="2228327" cy="1336996"/>
      </dsp:txXfrm>
    </dsp:sp>
    <dsp:sp modelId="{BA2B41F8-05CC-43F3-A946-97DB64BFE255}">
      <dsp:nvSpPr>
        <dsp:cNvPr id="0" name=""/>
        <dsp:cNvSpPr/>
      </dsp:nvSpPr>
      <dsp:spPr>
        <a:xfrm>
          <a:off x="997514" y="312093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2016 Report of the UN Secretary General (In Safety and Dignity, Addressing Large Movements of Refugee and Migrants) </a:t>
          </a:r>
        </a:p>
      </dsp:txBody>
      <dsp:txXfrm>
        <a:off x="997514" y="3120931"/>
        <a:ext cx="2228327" cy="1336996"/>
      </dsp:txXfrm>
    </dsp:sp>
    <dsp:sp modelId="{D2538609-EB13-4142-83C3-A0378C803326}">
      <dsp:nvSpPr>
        <dsp:cNvPr id="0" name=""/>
        <dsp:cNvSpPr/>
      </dsp:nvSpPr>
      <dsp:spPr>
        <a:xfrm>
          <a:off x="3448674" y="3120931"/>
          <a:ext cx="2228327"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2016 New York Declaration for Refugee and Migrants</a:t>
          </a:r>
        </a:p>
      </dsp:txBody>
      <dsp:txXfrm>
        <a:off x="3448674" y="3120931"/>
        <a:ext cx="2228327" cy="1336996"/>
      </dsp:txXfrm>
    </dsp:sp>
    <dsp:sp modelId="{BB65F300-37FB-493C-B94A-413E185CF5D2}">
      <dsp:nvSpPr>
        <dsp:cNvPr id="0" name=""/>
        <dsp:cNvSpPr/>
      </dsp:nvSpPr>
      <dsp:spPr>
        <a:xfrm>
          <a:off x="5899834" y="3120931"/>
          <a:ext cx="3392651" cy="1336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Joint general comment No. 3 (2017) of the Committee on the Protection of the Rights of All Migrant Workers and Members of Their Families and No. 22 (2017) of the Committee on the Rights of the Child on the general principles regarding the human rights of children in the context of international migration</a:t>
          </a:r>
        </a:p>
      </dsp:txBody>
      <dsp:txXfrm>
        <a:off x="5899834" y="3120931"/>
        <a:ext cx="3392651" cy="1336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6A2F8-1163-4A80-BA53-E54AFC90207C}">
      <dsp:nvSpPr>
        <dsp:cNvPr id="0" name=""/>
        <dsp:cNvSpPr/>
      </dsp:nvSpPr>
      <dsp:spPr>
        <a:xfrm>
          <a:off x="2590800" y="2793430"/>
          <a:ext cx="1417808" cy="492131"/>
        </a:xfrm>
        <a:custGeom>
          <a:avLst/>
          <a:gdLst/>
          <a:ahLst/>
          <a:cxnLst/>
          <a:rect l="0" t="0" r="0" b="0"/>
          <a:pathLst>
            <a:path>
              <a:moveTo>
                <a:pt x="0" y="0"/>
              </a:moveTo>
              <a:lnTo>
                <a:pt x="0" y="246065"/>
              </a:lnTo>
              <a:lnTo>
                <a:pt x="1417808" y="246065"/>
              </a:lnTo>
              <a:lnTo>
                <a:pt x="1417808" y="49213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594CCB-D5E8-4E62-BF3F-4F4F628905A2}">
      <dsp:nvSpPr>
        <dsp:cNvPr id="0" name=""/>
        <dsp:cNvSpPr/>
      </dsp:nvSpPr>
      <dsp:spPr>
        <a:xfrm>
          <a:off x="1172991" y="2793430"/>
          <a:ext cx="1417808" cy="492131"/>
        </a:xfrm>
        <a:custGeom>
          <a:avLst/>
          <a:gdLst/>
          <a:ahLst/>
          <a:cxnLst/>
          <a:rect l="0" t="0" r="0" b="0"/>
          <a:pathLst>
            <a:path>
              <a:moveTo>
                <a:pt x="1417808" y="0"/>
              </a:moveTo>
              <a:lnTo>
                <a:pt x="1417808" y="246065"/>
              </a:lnTo>
              <a:lnTo>
                <a:pt x="0" y="246065"/>
              </a:lnTo>
              <a:lnTo>
                <a:pt x="0" y="49213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4E663B-6EB0-4F84-883B-B4E22A6C9711}">
      <dsp:nvSpPr>
        <dsp:cNvPr id="0" name=""/>
        <dsp:cNvSpPr/>
      </dsp:nvSpPr>
      <dsp:spPr>
        <a:xfrm>
          <a:off x="1419057" y="1621687"/>
          <a:ext cx="2343485" cy="1171742"/>
        </a:xfrm>
        <a:prstGeom prst="rect">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chemeClr val="accent2"/>
            </a:buClr>
            <a:buNone/>
          </a:pPr>
          <a:r>
            <a:rPr lang="en-US" sz="1600" b="1" u="sng" kern="1200" dirty="0"/>
            <a:t>Two Optional Protocols</a:t>
          </a:r>
          <a:endParaRPr lang="en-US" sz="1600" kern="1200" dirty="0"/>
        </a:p>
      </dsp:txBody>
      <dsp:txXfrm>
        <a:off x="1419057" y="1621687"/>
        <a:ext cx="2343485" cy="1171742"/>
      </dsp:txXfrm>
    </dsp:sp>
    <dsp:sp modelId="{8E400904-5561-44CC-A542-E0C85B8AE160}">
      <dsp:nvSpPr>
        <dsp:cNvPr id="0" name=""/>
        <dsp:cNvSpPr/>
      </dsp:nvSpPr>
      <dsp:spPr>
        <a:xfrm>
          <a:off x="1249" y="3285562"/>
          <a:ext cx="2343485" cy="117174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Optional Protocol to the CRC on the Involvement of Children in Armed Conflict (2002)</a:t>
          </a:r>
        </a:p>
      </dsp:txBody>
      <dsp:txXfrm>
        <a:off x="1249" y="3285562"/>
        <a:ext cx="2343485" cy="1171742"/>
      </dsp:txXfrm>
    </dsp:sp>
    <dsp:sp modelId="{7E05A863-D858-47E4-A124-9E95ED68E845}">
      <dsp:nvSpPr>
        <dsp:cNvPr id="0" name=""/>
        <dsp:cNvSpPr/>
      </dsp:nvSpPr>
      <dsp:spPr>
        <a:xfrm>
          <a:off x="2836866" y="3285562"/>
          <a:ext cx="2343485" cy="117174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Optional Protocol to the CRC on the Sale of Children, Child Prostitution and Child Pornography (2002)</a:t>
          </a:r>
        </a:p>
      </dsp:txBody>
      <dsp:txXfrm>
        <a:off x="2836866" y="3285562"/>
        <a:ext cx="2343485" cy="1171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A29A-56B2-4F96-973D-99059DBFA059}">
      <dsp:nvSpPr>
        <dsp:cNvPr id="0" name=""/>
        <dsp:cNvSpPr/>
      </dsp:nvSpPr>
      <dsp:spPr>
        <a:xfrm>
          <a:off x="4618161" y="3721153"/>
          <a:ext cx="2755876" cy="27558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b="1" u="sng" kern="1200" dirty="0"/>
            <a:t>Screening/ interviewing at the border </a:t>
          </a:r>
        </a:p>
      </dsp:txBody>
      <dsp:txXfrm>
        <a:off x="5021750" y="4124742"/>
        <a:ext cx="1948698" cy="1948698"/>
      </dsp:txXfrm>
    </dsp:sp>
    <dsp:sp modelId="{3125B634-2E58-4CE1-ADD5-42F300967609}">
      <dsp:nvSpPr>
        <dsp:cNvPr id="0" name=""/>
        <dsp:cNvSpPr/>
      </dsp:nvSpPr>
      <dsp:spPr>
        <a:xfrm rot="10692990">
          <a:off x="2065230" y="4794238"/>
          <a:ext cx="2588699" cy="78542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5754A-9F8A-49C8-8CF6-9E0F0EF06D43}">
      <dsp:nvSpPr>
        <dsp:cNvPr id="0" name=""/>
        <dsp:cNvSpPr/>
      </dsp:nvSpPr>
      <dsp:spPr>
        <a:xfrm>
          <a:off x="27070" y="4180001"/>
          <a:ext cx="3707441" cy="20944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n-US" sz="1400" kern="1200" dirty="0"/>
            <a:t>Limiting interviews carried out by border authorities with children to </a:t>
          </a:r>
          <a:r>
            <a:rPr lang="en-US" sz="1400" b="1" u="sng" kern="1200" dirty="0"/>
            <a:t>only gather basic information about the child’s identity.</a:t>
          </a:r>
        </a:p>
        <a:p>
          <a:pPr marL="0" lvl="0" indent="0" algn="just" defTabSz="622300">
            <a:lnSpc>
              <a:spcPct val="90000"/>
            </a:lnSpc>
            <a:spcBef>
              <a:spcPct val="0"/>
            </a:spcBef>
            <a:spcAft>
              <a:spcPct val="35000"/>
            </a:spcAft>
            <a:buNone/>
          </a:pPr>
          <a:r>
            <a:rPr lang="en-US" sz="1000" b="1" u="sng" kern="1200" dirty="0"/>
            <a:t> </a:t>
          </a:r>
          <a:r>
            <a:rPr lang="en-US" sz="1000" i="1" kern="1200" dirty="0"/>
            <a:t>OHCHR’s Recommended Principles and Guidelines on Human Rights at International Borders - 2014</a:t>
          </a:r>
          <a:r>
            <a:rPr lang="en-US" sz="1000" b="1" u="sng" kern="1200" dirty="0"/>
            <a:t> </a:t>
          </a:r>
        </a:p>
      </dsp:txBody>
      <dsp:txXfrm>
        <a:off x="88415" y="4241346"/>
        <a:ext cx="3584751" cy="1971776"/>
      </dsp:txXfrm>
    </dsp:sp>
    <dsp:sp modelId="{3B195EE2-0DC5-4769-A972-EC158753F95D}">
      <dsp:nvSpPr>
        <dsp:cNvPr id="0" name=""/>
        <dsp:cNvSpPr/>
      </dsp:nvSpPr>
      <dsp:spPr>
        <a:xfrm rot="12883986">
          <a:off x="2221515" y="3023253"/>
          <a:ext cx="2892147" cy="78542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287A6-36EE-4380-BEEC-8A086C47975B}">
      <dsp:nvSpPr>
        <dsp:cNvPr id="0" name=""/>
        <dsp:cNvSpPr/>
      </dsp:nvSpPr>
      <dsp:spPr>
        <a:xfrm>
          <a:off x="272131" y="1523054"/>
          <a:ext cx="4152829" cy="20944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n-US" sz="1400" kern="1200" dirty="0"/>
            <a:t>Children travelling with adults </a:t>
          </a:r>
          <a:r>
            <a:rPr lang="en-US" sz="1400" b="1" u="sng" kern="1200" dirty="0"/>
            <a:t>should be verified as being accompanied by or related to them</a:t>
          </a:r>
          <a:r>
            <a:rPr lang="en-US" sz="1400" kern="1200" dirty="0"/>
            <a:t>, including through separate interviews with appropriately trained and qualified personnel.</a:t>
          </a:r>
          <a:r>
            <a:rPr lang="en-US" sz="1400" i="1" kern="1200" dirty="0"/>
            <a:t> </a:t>
          </a:r>
        </a:p>
        <a:p>
          <a:pPr marL="0" lvl="0" indent="0" algn="just" defTabSz="622300">
            <a:lnSpc>
              <a:spcPct val="90000"/>
            </a:lnSpc>
            <a:spcBef>
              <a:spcPct val="0"/>
            </a:spcBef>
            <a:spcAft>
              <a:spcPct val="35000"/>
            </a:spcAft>
            <a:buNone/>
          </a:pPr>
          <a:r>
            <a:rPr lang="en-US" sz="1000" i="1" kern="1200" dirty="0"/>
            <a:t>OHCHR’s Recommended Principles and Guidelines on Human Rights at International Borders - 2014</a:t>
          </a:r>
          <a:endParaRPr lang="en-US" sz="1000" kern="1200" dirty="0"/>
        </a:p>
      </dsp:txBody>
      <dsp:txXfrm>
        <a:off x="333476" y="1584399"/>
        <a:ext cx="4030139" cy="1971776"/>
      </dsp:txXfrm>
    </dsp:sp>
    <dsp:sp modelId="{1E2EA389-E493-4B48-B39E-A1446ECAC7B8}">
      <dsp:nvSpPr>
        <dsp:cNvPr id="0" name=""/>
        <dsp:cNvSpPr/>
      </dsp:nvSpPr>
      <dsp:spPr>
        <a:xfrm rot="16148647">
          <a:off x="4824100" y="2139340"/>
          <a:ext cx="2406436" cy="78542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91AAD8-C25A-4758-9F2E-772C94162470}">
      <dsp:nvSpPr>
        <dsp:cNvPr id="0" name=""/>
        <dsp:cNvSpPr/>
      </dsp:nvSpPr>
      <dsp:spPr>
        <a:xfrm>
          <a:off x="4615535" y="-128173"/>
          <a:ext cx="3044202" cy="26107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n-US" sz="1400" b="0" i="0" u="none" kern="1200" dirty="0"/>
            <a:t>Ensure that migrant children are promptly identified and, if unaccompanied or separated, are swiftly </a:t>
          </a:r>
          <a:r>
            <a:rPr lang="en-US" sz="1400" b="1" i="0" u="sng" kern="1200" dirty="0"/>
            <a:t>appointed a competent and impartial legal guardian</a:t>
          </a:r>
          <a:r>
            <a:rPr lang="en-US" sz="1400" b="0" i="0" u="none" kern="1200" dirty="0"/>
            <a:t>, that family unity is protected, and that anyone legitimately claiming to be a child is treated as such ; Relevant information is provided</a:t>
          </a:r>
        </a:p>
        <a:p>
          <a:pPr marL="0" lvl="0" indent="0" algn="just" defTabSz="622300">
            <a:lnSpc>
              <a:spcPct val="90000"/>
            </a:lnSpc>
            <a:spcBef>
              <a:spcPct val="0"/>
            </a:spcBef>
            <a:spcAft>
              <a:spcPct val="35000"/>
            </a:spcAft>
            <a:buNone/>
          </a:pPr>
          <a:r>
            <a:rPr lang="en-US" sz="1400" b="0" i="1" u="none" kern="1200" dirty="0"/>
            <a:t>O</a:t>
          </a:r>
          <a:r>
            <a:rPr lang="en-US" sz="1000" i="1" kern="1200" dirty="0"/>
            <a:t>HCHR’s Recommended Principles and Guidelines on Human Rights at International Borders – 2014; Global Compact for Migration (GCM): </a:t>
          </a:r>
          <a:endParaRPr lang="en-US" sz="1000" kern="1200" dirty="0"/>
        </a:p>
      </dsp:txBody>
      <dsp:txXfrm>
        <a:off x="4692002" y="-51706"/>
        <a:ext cx="2891268" cy="2457839"/>
      </dsp:txXfrm>
    </dsp:sp>
    <dsp:sp modelId="{6526969E-16B6-4523-B114-85EBACF762D1}">
      <dsp:nvSpPr>
        <dsp:cNvPr id="0" name=""/>
        <dsp:cNvSpPr/>
      </dsp:nvSpPr>
      <dsp:spPr>
        <a:xfrm rot="19554892">
          <a:off x="6874505" y="3126708"/>
          <a:ext cx="2929078" cy="78542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D4D13-4927-419B-BA15-EA891D15D361}">
      <dsp:nvSpPr>
        <dsp:cNvPr id="0" name=""/>
        <dsp:cNvSpPr/>
      </dsp:nvSpPr>
      <dsp:spPr>
        <a:xfrm>
          <a:off x="7763456" y="1542564"/>
          <a:ext cx="3881858" cy="20944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n-US" sz="1400" b="0" kern="1200" dirty="0"/>
            <a:t>Establish gender-responsive and </a:t>
          </a:r>
          <a:r>
            <a:rPr lang="en-US" sz="1400" b="1" u="sng" kern="1200" dirty="0"/>
            <a:t>child-sensitive referral mechanisms</a:t>
          </a:r>
          <a:r>
            <a:rPr lang="en-US" sz="1400" b="1" kern="1200" dirty="0"/>
            <a:t>, </a:t>
          </a:r>
          <a:r>
            <a:rPr lang="en-US" sz="1400" b="0" kern="1200" dirty="0"/>
            <a:t>including </a:t>
          </a:r>
          <a:r>
            <a:rPr lang="en-US" sz="1400" b="0" u="sng" kern="1200" dirty="0"/>
            <a:t>improved screening measures and individual assessments </a:t>
          </a:r>
          <a:r>
            <a:rPr lang="en-US" sz="1400" b="0" kern="1200" dirty="0"/>
            <a:t>at borders and places of first arrival, by applying standardized operating procedures developed in coordination with local authorities, National Human Rights Institutions, international organizations and civil society </a:t>
          </a:r>
        </a:p>
        <a:p>
          <a:pPr marL="0" lvl="0" indent="0" algn="just" defTabSz="622300">
            <a:lnSpc>
              <a:spcPct val="90000"/>
            </a:lnSpc>
            <a:spcBef>
              <a:spcPct val="0"/>
            </a:spcBef>
            <a:spcAft>
              <a:spcPct val="35000"/>
            </a:spcAft>
            <a:buNone/>
          </a:pPr>
          <a:r>
            <a:rPr lang="en-US" sz="1000" i="1" kern="1200" dirty="0"/>
            <a:t>GCM Objective 12 (28 e)</a:t>
          </a:r>
        </a:p>
      </dsp:txBody>
      <dsp:txXfrm>
        <a:off x="7824801" y="1603909"/>
        <a:ext cx="3759168" cy="1971776"/>
      </dsp:txXfrm>
    </dsp:sp>
    <dsp:sp modelId="{ED80F472-1D26-44F8-B5FD-2E5D227A9039}">
      <dsp:nvSpPr>
        <dsp:cNvPr id="0" name=""/>
        <dsp:cNvSpPr/>
      </dsp:nvSpPr>
      <dsp:spPr>
        <a:xfrm rot="110514">
          <a:off x="7341924" y="4794901"/>
          <a:ext cx="2465369" cy="78542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9D7C5-0B51-483C-BCEB-7E054EE74BB8}">
      <dsp:nvSpPr>
        <dsp:cNvPr id="0" name=""/>
        <dsp:cNvSpPr/>
      </dsp:nvSpPr>
      <dsp:spPr>
        <a:xfrm>
          <a:off x="7905598" y="4180001"/>
          <a:ext cx="4150473" cy="20944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just" defTabSz="622300">
            <a:lnSpc>
              <a:spcPct val="90000"/>
            </a:lnSpc>
            <a:spcBef>
              <a:spcPct val="0"/>
            </a:spcBef>
            <a:spcAft>
              <a:spcPct val="35000"/>
            </a:spcAft>
            <a:buNone/>
          </a:pPr>
          <a:r>
            <a:rPr lang="en-US" sz="1400" b="0" kern="1200" dirty="0"/>
            <a:t>Ensure that </a:t>
          </a:r>
          <a:r>
            <a:rPr lang="en-US" sz="1400" b="1" u="sng" kern="1200" dirty="0"/>
            <a:t>child protection authorities are promptly informed and assigned </a:t>
          </a:r>
          <a:r>
            <a:rPr lang="en-US" sz="1400" b="0" kern="1200" dirty="0"/>
            <a:t>to participate in procedures for the determination of the best interests of the child once an </a:t>
          </a:r>
          <a:r>
            <a:rPr lang="en-US" sz="1400" b="1" u="sng" kern="1200" dirty="0"/>
            <a:t>unaccompanied or separated child crosses an international border</a:t>
          </a:r>
          <a:r>
            <a:rPr lang="en-US" sz="1400" b="0" kern="1200" dirty="0"/>
            <a:t>, in accordance with international law, including by training border officials in the rights of the child and child sensitive procedures, such as those that prevent family separation and reunite families when family separation occurs</a:t>
          </a:r>
        </a:p>
        <a:p>
          <a:pPr marL="0" lvl="0" indent="0" algn="just" defTabSz="622300">
            <a:lnSpc>
              <a:spcPct val="90000"/>
            </a:lnSpc>
            <a:spcBef>
              <a:spcPct val="0"/>
            </a:spcBef>
            <a:spcAft>
              <a:spcPct val="35000"/>
            </a:spcAft>
            <a:buNone/>
          </a:pPr>
          <a:r>
            <a:rPr lang="en-US" sz="1000" i="1" kern="1200" dirty="0"/>
            <a:t>GCM Obj 11 (27 e); OHCHR’s Recommended Principles and Guidelines on Human Rights at International Borders – 2014</a:t>
          </a:r>
          <a:endParaRPr lang="en-US" sz="1000" b="0" i="1" kern="1200" dirty="0"/>
        </a:p>
      </dsp:txBody>
      <dsp:txXfrm>
        <a:off x="7966943" y="4241346"/>
        <a:ext cx="4027783" cy="1971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DE3CA-984E-47A7-9B85-A3C93044E2EE}">
      <dsp:nvSpPr>
        <dsp:cNvPr id="0" name=""/>
        <dsp:cNvSpPr/>
      </dsp:nvSpPr>
      <dsp:spPr>
        <a:xfrm>
          <a:off x="0" y="119211"/>
          <a:ext cx="10929257" cy="336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2000 , The Protocol to Prevent, Suppress and Punish Trafficking in Persons, Especially Women and Children</a:t>
          </a:r>
          <a:endParaRPr lang="en-US" sz="1400" kern="1200" dirty="0">
            <a:solidFill>
              <a:schemeClr val="bg1"/>
            </a:solidFill>
          </a:endParaRPr>
        </a:p>
      </dsp:txBody>
      <dsp:txXfrm>
        <a:off x="16449" y="135660"/>
        <a:ext cx="10896359" cy="304062"/>
      </dsp:txXfrm>
    </dsp:sp>
    <dsp:sp modelId="{B8802DE3-78BF-42E2-9271-976C90538BAE}">
      <dsp:nvSpPr>
        <dsp:cNvPr id="0" name=""/>
        <dsp:cNvSpPr/>
      </dsp:nvSpPr>
      <dsp:spPr>
        <a:xfrm>
          <a:off x="0" y="456171"/>
          <a:ext cx="10929257"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bg1"/>
              </a:solidFill>
            </a:rPr>
            <a:t>comprehensively responding to trafficking in persons</a:t>
          </a:r>
        </a:p>
        <a:p>
          <a:pPr marL="114300" lvl="1" indent="-114300" algn="l" defTabSz="533400">
            <a:lnSpc>
              <a:spcPct val="90000"/>
            </a:lnSpc>
            <a:spcBef>
              <a:spcPct val="0"/>
            </a:spcBef>
            <a:spcAft>
              <a:spcPct val="20000"/>
            </a:spcAft>
            <a:buChar char="•"/>
          </a:pPr>
          <a:r>
            <a:rPr lang="en-US" sz="1200" kern="1200" dirty="0">
              <a:solidFill>
                <a:schemeClr val="bg1"/>
              </a:solidFill>
            </a:rPr>
            <a:t>One of the Protocol’s main purposes, as outlined in Article 2: “(a) To prevent and combat trafficking in persons, paying particular attention to women and children;</a:t>
          </a:r>
        </a:p>
        <a:p>
          <a:pPr marL="114300" lvl="1" indent="-114300" algn="l" defTabSz="533400">
            <a:lnSpc>
              <a:spcPct val="90000"/>
            </a:lnSpc>
            <a:spcBef>
              <a:spcPct val="0"/>
            </a:spcBef>
            <a:spcAft>
              <a:spcPct val="20000"/>
            </a:spcAft>
            <a:buChar char="•"/>
          </a:pPr>
          <a:r>
            <a:rPr lang="en-US" sz="1200" kern="1200" dirty="0">
              <a:solidFill>
                <a:schemeClr val="bg1"/>
              </a:solidFill>
            </a:rPr>
            <a:t>Preamble of protocol : To effectively combat trafficking “requires a comprehensive international approach in the countries of origin, transit and destination”</a:t>
          </a:r>
        </a:p>
        <a:p>
          <a:pPr marL="114300" lvl="1" indent="-114300" algn="l" defTabSz="533400">
            <a:lnSpc>
              <a:spcPct val="90000"/>
            </a:lnSpc>
            <a:spcBef>
              <a:spcPct val="0"/>
            </a:spcBef>
            <a:spcAft>
              <a:spcPct val="20000"/>
            </a:spcAft>
            <a:buChar char="•"/>
          </a:pPr>
          <a:r>
            <a:rPr lang="en-US" sz="1200" kern="1200" dirty="0">
              <a:solidFill>
                <a:schemeClr val="bg1"/>
              </a:solidFill>
            </a:rPr>
            <a:t>Article 3, subparagraph (c) states that: “The recruitment, transportation, transfer, </a:t>
          </a:r>
          <a:r>
            <a:rPr lang="en-US" sz="1200" kern="1200" dirty="0" err="1">
              <a:solidFill>
                <a:schemeClr val="bg1"/>
              </a:solidFill>
            </a:rPr>
            <a:t>harbouring</a:t>
          </a:r>
          <a:r>
            <a:rPr lang="en-US" sz="1200" kern="1200" dirty="0">
              <a:solidFill>
                <a:schemeClr val="bg1"/>
              </a:solidFill>
            </a:rPr>
            <a:t> or receipt of a child for the purpose of exploitation shall be considered ‘trafficking in persons’</a:t>
          </a:r>
        </a:p>
      </dsp:txBody>
      <dsp:txXfrm>
        <a:off x="0" y="456171"/>
        <a:ext cx="10929257" cy="993600"/>
      </dsp:txXfrm>
    </dsp:sp>
    <dsp:sp modelId="{C03F481D-336A-428A-8579-B09E9EA4D6AA}">
      <dsp:nvSpPr>
        <dsp:cNvPr id="0" name=""/>
        <dsp:cNvSpPr/>
      </dsp:nvSpPr>
      <dsp:spPr>
        <a:xfrm>
          <a:off x="0" y="1449771"/>
          <a:ext cx="10929257" cy="336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The 1989 Convention on the Rights of the Child</a:t>
          </a:r>
        </a:p>
      </dsp:txBody>
      <dsp:txXfrm>
        <a:off x="16449" y="1466220"/>
        <a:ext cx="10896359" cy="304062"/>
      </dsp:txXfrm>
    </dsp:sp>
    <dsp:sp modelId="{21C30CC1-5325-40F9-878D-C935F325CC3A}">
      <dsp:nvSpPr>
        <dsp:cNvPr id="0" name=""/>
        <dsp:cNvSpPr/>
      </dsp:nvSpPr>
      <dsp:spPr>
        <a:xfrm>
          <a:off x="0" y="1786731"/>
          <a:ext cx="10929257"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rPr>
            <a:t>States parties must “take all appropriate national, bilateral and multilateral measures to prevent the abduction of, the sale of or traffic in children for any purpose or in any form” (Art. 35);</a:t>
          </a:r>
        </a:p>
        <a:p>
          <a:pPr marL="114300" lvl="1" indent="-114300" algn="l" defTabSz="622300">
            <a:lnSpc>
              <a:spcPct val="90000"/>
            </a:lnSpc>
            <a:spcBef>
              <a:spcPct val="0"/>
            </a:spcBef>
            <a:spcAft>
              <a:spcPct val="20000"/>
            </a:spcAft>
            <a:buChar char="•"/>
          </a:pPr>
          <a:r>
            <a:rPr lang="en-US" sz="1400" kern="1200" dirty="0">
              <a:solidFill>
                <a:schemeClr val="bg1"/>
              </a:solidFill>
            </a:rPr>
            <a:t>States “shall protect the child against all other forms of exploitation prejudicial to any aspects of the child’s welfare” (Art. 36). </a:t>
          </a:r>
        </a:p>
      </dsp:txBody>
      <dsp:txXfrm>
        <a:off x="0" y="1786731"/>
        <a:ext cx="10929257" cy="678960"/>
      </dsp:txXfrm>
    </dsp:sp>
    <dsp:sp modelId="{28A1C0DE-BFC5-40A9-8173-D56905CEA92C}">
      <dsp:nvSpPr>
        <dsp:cNvPr id="0" name=""/>
        <dsp:cNvSpPr/>
      </dsp:nvSpPr>
      <dsp:spPr>
        <a:xfrm>
          <a:off x="0" y="2465691"/>
          <a:ext cx="10929257" cy="336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The 2000 Optional Protocol to the Convention on the Rights of the Child on the sale of children, child prostitution and child pornography, </a:t>
          </a:r>
        </a:p>
      </dsp:txBody>
      <dsp:txXfrm>
        <a:off x="16449" y="2482140"/>
        <a:ext cx="10896359" cy="304062"/>
      </dsp:txXfrm>
    </dsp:sp>
    <dsp:sp modelId="{AABE8E5E-E70B-4659-96CF-CD2330DCBA82}">
      <dsp:nvSpPr>
        <dsp:cNvPr id="0" name=""/>
        <dsp:cNvSpPr/>
      </dsp:nvSpPr>
      <dsp:spPr>
        <a:xfrm>
          <a:off x="0" y="2802651"/>
          <a:ext cx="1092925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rPr>
            <a:t> States must “take all necessary steps to strengthen international cooperation by multilateral, regional and bilateral arrangements for the prevention, detection, investigation, prosecution and punishment of those responsible for acts involving the sale of children, child prostitution, child pornography and child sex tourism” (Art. 10);</a:t>
          </a:r>
        </a:p>
      </dsp:txBody>
      <dsp:txXfrm>
        <a:off x="0" y="2802651"/>
        <a:ext cx="10929257" cy="629280"/>
      </dsp:txXfrm>
    </dsp:sp>
    <dsp:sp modelId="{35472C2E-55CE-4DE2-84A5-80F49ACC96F4}">
      <dsp:nvSpPr>
        <dsp:cNvPr id="0" name=""/>
        <dsp:cNvSpPr/>
      </dsp:nvSpPr>
      <dsp:spPr>
        <a:xfrm>
          <a:off x="0" y="3431931"/>
          <a:ext cx="10929257" cy="33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The 1990 International Convention on the Protection of the Rights of All Migrant Workers and Members of Their Families</a:t>
          </a:r>
        </a:p>
      </dsp:txBody>
      <dsp:txXfrm>
        <a:off x="16449" y="3448380"/>
        <a:ext cx="10896359" cy="304062"/>
      </dsp:txXfrm>
    </dsp:sp>
    <dsp:sp modelId="{D72D9A45-B6E6-455E-9BA6-5A9747036B2C}">
      <dsp:nvSpPr>
        <dsp:cNvPr id="0" name=""/>
        <dsp:cNvSpPr/>
      </dsp:nvSpPr>
      <dsp:spPr>
        <a:xfrm>
          <a:off x="0" y="3768891"/>
          <a:ext cx="1092925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rPr>
            <a:t>“[n]o migrant worker or member of his or her family shall be held in slavery or servitude” and that “[n]o migrant worker or member of his or her family shall be required to perform forced or compulsory </a:t>
          </a:r>
          <a:r>
            <a:rPr lang="en-US" sz="1400" kern="1200" dirty="0" err="1">
              <a:solidFill>
                <a:schemeClr val="bg1"/>
              </a:solidFill>
            </a:rPr>
            <a:t>labour</a:t>
          </a:r>
          <a:r>
            <a:rPr lang="en-US" sz="1400" kern="1200" dirty="0">
              <a:solidFill>
                <a:schemeClr val="bg1"/>
              </a:solidFill>
            </a:rPr>
            <a:t>” (Art. 11);</a:t>
          </a:r>
        </a:p>
      </dsp:txBody>
      <dsp:txXfrm>
        <a:off x="0" y="3768891"/>
        <a:ext cx="10929257" cy="430560"/>
      </dsp:txXfrm>
    </dsp:sp>
    <dsp:sp modelId="{EA53487D-A38F-435D-B005-113807E2F3D7}">
      <dsp:nvSpPr>
        <dsp:cNvPr id="0" name=""/>
        <dsp:cNvSpPr/>
      </dsp:nvSpPr>
      <dsp:spPr>
        <a:xfrm>
          <a:off x="0" y="4199451"/>
          <a:ext cx="10929257" cy="336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Worst Forms of Child Labour Convention, 1999 (No. 182)</a:t>
          </a:r>
          <a:endParaRPr lang="en-US" sz="1400" b="1" kern="1200" dirty="0">
            <a:solidFill>
              <a:schemeClr val="bg1"/>
            </a:solidFill>
          </a:endParaRPr>
        </a:p>
      </dsp:txBody>
      <dsp:txXfrm>
        <a:off x="16449" y="4215900"/>
        <a:ext cx="10896359" cy="304062"/>
      </dsp:txXfrm>
    </dsp:sp>
    <dsp:sp modelId="{BA81A6EB-09B6-4595-80DB-BDC8EF9CF9FD}">
      <dsp:nvSpPr>
        <dsp:cNvPr id="0" name=""/>
        <dsp:cNvSpPr/>
      </dsp:nvSpPr>
      <dsp:spPr>
        <a:xfrm>
          <a:off x="0" y="4536411"/>
          <a:ext cx="10929257"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solidFill>
            </a:rPr>
            <a:t>Article 3: Worst forms of child </a:t>
          </a:r>
          <a:r>
            <a:rPr lang="en-US" sz="1400" kern="1200" dirty="0" err="1">
              <a:solidFill>
                <a:schemeClr val="bg1"/>
              </a:solidFill>
            </a:rPr>
            <a:t>labour</a:t>
          </a:r>
          <a:r>
            <a:rPr lang="en-US" sz="1400" kern="1200" dirty="0">
              <a:solidFill>
                <a:schemeClr val="bg1"/>
              </a:solidFill>
            </a:rPr>
            <a:t> comprises (a) all forms of slavery or practices similar to slavery, such as the sale and trafficking of children, debt bondage and serfdom and forced or compulsory </a:t>
          </a:r>
          <a:r>
            <a:rPr lang="en-US" sz="1400" kern="1200" dirty="0" err="1">
              <a:solidFill>
                <a:schemeClr val="bg1"/>
              </a:solidFill>
            </a:rPr>
            <a:t>labour</a:t>
          </a:r>
          <a:r>
            <a:rPr lang="en-US" sz="1400" kern="1200" dirty="0">
              <a:solidFill>
                <a:schemeClr val="bg1"/>
              </a:solidFill>
            </a:rPr>
            <a:t>, including forced or compulsory recruitment of children for use in armed conflict; (b) the use, procuring or offering of a child for prostitution, for the production of pornography or for pornographic performances ;(c) the use, procuring or offering of a child for illicit activities, in particular for the production and trafficking of drugs as defined in the relevant international treaties;</a:t>
          </a:r>
        </a:p>
      </dsp:txBody>
      <dsp:txXfrm>
        <a:off x="0" y="4536411"/>
        <a:ext cx="10929257" cy="1026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D7F48-A577-4E05-B1DA-70ECBD5C9BC7}"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79526-19F4-4AF7-A013-0D7F23F82092}" type="slidenum">
              <a:rPr lang="en-US" smtClean="0"/>
              <a:t>‹#›</a:t>
            </a:fld>
            <a:endParaRPr lang="en-US"/>
          </a:p>
        </p:txBody>
      </p:sp>
    </p:spTree>
    <p:extLst>
      <p:ext uri="{BB962C8B-B14F-4D97-AF65-F5344CB8AC3E}">
        <p14:creationId xmlns:p14="http://schemas.microsoft.com/office/powerpoint/2010/main" val="116420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84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10</a:t>
            </a:fld>
            <a:endParaRPr lang="en-US"/>
          </a:p>
        </p:txBody>
      </p:sp>
    </p:spTree>
    <p:extLst>
      <p:ext uri="{BB962C8B-B14F-4D97-AF65-F5344CB8AC3E}">
        <p14:creationId xmlns:p14="http://schemas.microsoft.com/office/powerpoint/2010/main" val="269823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11</a:t>
            </a:fld>
            <a:endParaRPr lang="en-US"/>
          </a:p>
        </p:txBody>
      </p:sp>
    </p:spTree>
    <p:extLst>
      <p:ext uri="{BB962C8B-B14F-4D97-AF65-F5344CB8AC3E}">
        <p14:creationId xmlns:p14="http://schemas.microsoft.com/office/powerpoint/2010/main" val="17819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96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41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15</a:t>
            </a:fld>
            <a:endParaRPr lang="en-US"/>
          </a:p>
        </p:txBody>
      </p:sp>
    </p:spTree>
    <p:extLst>
      <p:ext uri="{BB962C8B-B14F-4D97-AF65-F5344CB8AC3E}">
        <p14:creationId xmlns:p14="http://schemas.microsoft.com/office/powerpoint/2010/main" val="3466268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16</a:t>
            </a:fld>
            <a:endParaRPr lang="en-US"/>
          </a:p>
        </p:txBody>
      </p:sp>
    </p:spTree>
    <p:extLst>
      <p:ext uri="{BB962C8B-B14F-4D97-AF65-F5344CB8AC3E}">
        <p14:creationId xmlns:p14="http://schemas.microsoft.com/office/powerpoint/2010/main" val="287086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9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5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3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2</a:t>
            </a:fld>
            <a:endParaRPr lang="en-US"/>
          </a:p>
        </p:txBody>
      </p:sp>
    </p:spTree>
    <p:extLst>
      <p:ext uri="{BB962C8B-B14F-4D97-AF65-F5344CB8AC3E}">
        <p14:creationId xmlns:p14="http://schemas.microsoft.com/office/powerpoint/2010/main" val="1426074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91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80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74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23</a:t>
            </a:fld>
            <a:endParaRPr lang="en-US"/>
          </a:p>
        </p:txBody>
      </p:sp>
    </p:spTree>
    <p:extLst>
      <p:ext uri="{BB962C8B-B14F-4D97-AF65-F5344CB8AC3E}">
        <p14:creationId xmlns:p14="http://schemas.microsoft.com/office/powerpoint/2010/main" val="3362149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24</a:t>
            </a:fld>
            <a:endParaRPr lang="en-US"/>
          </a:p>
        </p:txBody>
      </p:sp>
    </p:spTree>
    <p:extLst>
      <p:ext uri="{BB962C8B-B14F-4D97-AF65-F5344CB8AC3E}">
        <p14:creationId xmlns:p14="http://schemas.microsoft.com/office/powerpoint/2010/main" val="306503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25</a:t>
            </a:fld>
            <a:endParaRPr lang="en-US"/>
          </a:p>
        </p:txBody>
      </p:sp>
    </p:spTree>
    <p:extLst>
      <p:ext uri="{BB962C8B-B14F-4D97-AF65-F5344CB8AC3E}">
        <p14:creationId xmlns:p14="http://schemas.microsoft.com/office/powerpoint/2010/main" val="97251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26</a:t>
            </a:fld>
            <a:endParaRPr lang="en-US"/>
          </a:p>
        </p:txBody>
      </p:sp>
    </p:spTree>
    <p:extLst>
      <p:ext uri="{BB962C8B-B14F-4D97-AF65-F5344CB8AC3E}">
        <p14:creationId xmlns:p14="http://schemas.microsoft.com/office/powerpoint/2010/main" val="3173469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55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35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29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a:t>
            </a:fld>
            <a:endParaRPr lang="en-US"/>
          </a:p>
        </p:txBody>
      </p:sp>
    </p:spTree>
    <p:extLst>
      <p:ext uri="{BB962C8B-B14F-4D97-AF65-F5344CB8AC3E}">
        <p14:creationId xmlns:p14="http://schemas.microsoft.com/office/powerpoint/2010/main" val="289195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30</a:t>
            </a:fld>
            <a:endParaRPr lang="en-US"/>
          </a:p>
        </p:txBody>
      </p:sp>
    </p:spTree>
    <p:extLst>
      <p:ext uri="{BB962C8B-B14F-4D97-AF65-F5344CB8AC3E}">
        <p14:creationId xmlns:p14="http://schemas.microsoft.com/office/powerpoint/2010/main" val="2294309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31</a:t>
            </a:fld>
            <a:endParaRPr lang="en-US"/>
          </a:p>
        </p:txBody>
      </p:sp>
    </p:spTree>
    <p:extLst>
      <p:ext uri="{BB962C8B-B14F-4D97-AF65-F5344CB8AC3E}">
        <p14:creationId xmlns:p14="http://schemas.microsoft.com/office/powerpoint/2010/main" val="526494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81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38AB8-F163-4F5D-A9FB-4CA6F9665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168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34</a:t>
            </a:fld>
            <a:endParaRPr lang="en-US"/>
          </a:p>
        </p:txBody>
      </p:sp>
    </p:spTree>
    <p:extLst>
      <p:ext uri="{BB962C8B-B14F-4D97-AF65-F5344CB8AC3E}">
        <p14:creationId xmlns:p14="http://schemas.microsoft.com/office/powerpoint/2010/main" val="1677969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35</a:t>
            </a:fld>
            <a:endParaRPr lang="en-US"/>
          </a:p>
        </p:txBody>
      </p:sp>
    </p:spTree>
    <p:extLst>
      <p:ext uri="{BB962C8B-B14F-4D97-AF65-F5344CB8AC3E}">
        <p14:creationId xmlns:p14="http://schemas.microsoft.com/office/powerpoint/2010/main" val="1387098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38AB8-F163-4F5D-A9FB-4CA6F9665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301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40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38AB8-F163-4F5D-A9FB-4CA6F9665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273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39</a:t>
            </a:fld>
            <a:endParaRPr lang="en-US"/>
          </a:p>
        </p:txBody>
      </p:sp>
    </p:spTree>
    <p:extLst>
      <p:ext uri="{BB962C8B-B14F-4D97-AF65-F5344CB8AC3E}">
        <p14:creationId xmlns:p14="http://schemas.microsoft.com/office/powerpoint/2010/main" val="293218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d2a4efb3cb_0_34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d2a4efb3cb_0_34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n-US" dirty="0"/>
          </a:p>
        </p:txBody>
      </p:sp>
    </p:spTree>
    <p:extLst>
      <p:ext uri="{BB962C8B-B14F-4D97-AF65-F5344CB8AC3E}">
        <p14:creationId xmlns:p14="http://schemas.microsoft.com/office/powerpoint/2010/main" val="1783799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38AB8-F163-4F5D-A9FB-4CA6F9665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73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d2a4efb3cb_0_34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d2a4efb3cb_0_34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530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33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279526-19F4-4AF7-A013-0D7F23F82092}" type="slidenum">
              <a:rPr lang="en-US" smtClean="0"/>
              <a:t>7</a:t>
            </a:fld>
            <a:endParaRPr lang="en-US"/>
          </a:p>
        </p:txBody>
      </p:sp>
    </p:spTree>
    <p:extLst>
      <p:ext uri="{BB962C8B-B14F-4D97-AF65-F5344CB8AC3E}">
        <p14:creationId xmlns:p14="http://schemas.microsoft.com/office/powerpoint/2010/main" val="87564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AABAA-BEEB-4627-AB4F-0D927CA052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89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359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D38-EDD0-4E5A-8098-387CF2CA8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B9427-2C13-4FCB-A6A3-7766BB6C8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41B5FD-C952-4248-ADB3-AEC9288FD950}"/>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A9B207B5-F23C-4DF3-87D1-CD5AAE9BB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5D02E-609A-4EA7-A49A-692113824548}"/>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255317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5FF3-719A-46B0-A14E-F80EB8F7D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E1134-096A-4DFF-AE41-98A429B28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11CAE-5874-4024-85C3-3E6CE5301908}"/>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0CE2642C-16BB-4BE0-A225-56FDC2B2E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76541-BA68-432C-A53E-23E821EE7FA1}"/>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59788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D59BA-1ACC-4C4F-9727-F118BC50F0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804A5-B8C1-4EE8-9FFC-7416E5477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BE2A7-9089-45CB-841A-65EA666848C0}"/>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FFF0A876-BA3A-47E0-BAAA-AC17E4628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83A10-0B8D-45C7-A24F-12117C644682}"/>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179539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pic>
        <p:nvPicPr>
          <p:cNvPr id="5" name="Image 11">
            <a:extLst>
              <a:ext uri="{FF2B5EF4-FFF2-40B4-BE49-F238E27FC236}">
                <a16:creationId xmlns:a16="http://schemas.microsoft.com/office/drawing/2014/main" id="{61DF303E-94C1-4168-A39D-58AF70C46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3066" y="5662253"/>
            <a:ext cx="2165867" cy="1080000"/>
          </a:xfrm>
          <a:prstGeom prst="rect">
            <a:avLst/>
          </a:prstGeom>
        </p:spPr>
      </p:pic>
    </p:spTree>
    <p:extLst>
      <p:ext uri="{BB962C8B-B14F-4D97-AF65-F5344CB8AC3E}">
        <p14:creationId xmlns:p14="http://schemas.microsoft.com/office/powerpoint/2010/main" val="300477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sp>
        <p:nvSpPr>
          <p:cNvPr id="59" name="Google Shape;59;p4"/>
          <p:cNvSpPr txBox="1">
            <a:spLocks noGrp="1"/>
          </p:cNvSpPr>
          <p:nvPr>
            <p:ph type="body" idx="1"/>
          </p:nvPr>
        </p:nvSpPr>
        <p:spPr>
          <a:xfrm>
            <a:off x="950967" y="1673500"/>
            <a:ext cx="10290000" cy="445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5"/>
              </a:buClr>
              <a:buSzPts val="1200"/>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dirty="0"/>
          </a:p>
        </p:txBody>
      </p:sp>
      <p:sp>
        <p:nvSpPr>
          <p:cNvPr id="60" name="Google Shape;60;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b="1">
                <a:latin typeface="+mn-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41122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92"/>
        <p:cNvGrpSpPr/>
        <p:nvPr/>
      </p:nvGrpSpPr>
      <p:grpSpPr>
        <a:xfrm>
          <a:off x="0" y="0"/>
          <a:ext cx="0" cy="0"/>
          <a:chOff x="0" y="0"/>
          <a:chExt cx="0" cy="0"/>
        </a:xfrm>
      </p:grpSpPr>
      <p:sp>
        <p:nvSpPr>
          <p:cNvPr id="394" name="Google Shape;394;p28"/>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2539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68"/>
        <p:cNvGrpSpPr/>
        <p:nvPr/>
      </p:nvGrpSpPr>
      <p:grpSpPr>
        <a:xfrm>
          <a:off x="0" y="0"/>
          <a:ext cx="0" cy="0"/>
          <a:chOff x="0" y="0"/>
          <a:chExt cx="0" cy="0"/>
        </a:xfrm>
      </p:grpSpPr>
      <p:sp>
        <p:nvSpPr>
          <p:cNvPr id="269" name="Google Shape;269;p20"/>
          <p:cNvSpPr/>
          <p:nvPr/>
        </p:nvSpPr>
        <p:spPr>
          <a:xfrm flipH="1">
            <a:off x="-173" y="3957132"/>
            <a:ext cx="8035405" cy="2900931"/>
          </a:xfrm>
          <a:custGeom>
            <a:avLst/>
            <a:gdLst/>
            <a:ahLst/>
            <a:cxnLst/>
            <a:rect l="l" t="t" r="r" b="b"/>
            <a:pathLst>
              <a:path w="107277" h="38729" extrusionOk="0">
                <a:moveTo>
                  <a:pt x="6071" y="38728"/>
                </a:moveTo>
                <a:cubicBezTo>
                  <a:pt x="2702" y="38728"/>
                  <a:pt x="0" y="36026"/>
                  <a:pt x="0" y="32690"/>
                </a:cubicBezTo>
                <a:cubicBezTo>
                  <a:pt x="0" y="29888"/>
                  <a:pt x="1868" y="27553"/>
                  <a:pt x="4437" y="26853"/>
                </a:cubicBezTo>
                <a:cubicBezTo>
                  <a:pt x="4403" y="26386"/>
                  <a:pt x="4370" y="25886"/>
                  <a:pt x="4370" y="25419"/>
                </a:cubicBezTo>
                <a:cubicBezTo>
                  <a:pt x="4370" y="18747"/>
                  <a:pt x="9774" y="13310"/>
                  <a:pt x="16478" y="13310"/>
                </a:cubicBezTo>
                <a:cubicBezTo>
                  <a:pt x="19381" y="13310"/>
                  <a:pt x="22083" y="14344"/>
                  <a:pt x="24151" y="16079"/>
                </a:cubicBezTo>
                <a:cubicBezTo>
                  <a:pt x="25018" y="11609"/>
                  <a:pt x="28687" y="8140"/>
                  <a:pt x="33224" y="7572"/>
                </a:cubicBezTo>
                <a:cubicBezTo>
                  <a:pt x="34325" y="3236"/>
                  <a:pt x="38294" y="0"/>
                  <a:pt x="42997" y="0"/>
                </a:cubicBezTo>
                <a:cubicBezTo>
                  <a:pt x="47734" y="0"/>
                  <a:pt x="51737" y="3303"/>
                  <a:pt x="52771" y="7739"/>
                </a:cubicBezTo>
                <a:cubicBezTo>
                  <a:pt x="53572" y="7272"/>
                  <a:pt x="54472" y="7005"/>
                  <a:pt x="55440" y="7005"/>
                </a:cubicBezTo>
                <a:cubicBezTo>
                  <a:pt x="58208" y="7005"/>
                  <a:pt x="60510" y="9140"/>
                  <a:pt x="60743" y="11842"/>
                </a:cubicBezTo>
                <a:cubicBezTo>
                  <a:pt x="61811" y="11242"/>
                  <a:pt x="63012" y="10908"/>
                  <a:pt x="64279" y="10908"/>
                </a:cubicBezTo>
                <a:cubicBezTo>
                  <a:pt x="66081" y="10908"/>
                  <a:pt x="67715" y="11542"/>
                  <a:pt x="68949" y="12643"/>
                </a:cubicBezTo>
                <a:cubicBezTo>
                  <a:pt x="70517" y="9874"/>
                  <a:pt x="73486" y="7973"/>
                  <a:pt x="76888" y="7973"/>
                </a:cubicBezTo>
                <a:cubicBezTo>
                  <a:pt x="79423" y="7973"/>
                  <a:pt x="81725" y="9040"/>
                  <a:pt x="83393" y="10741"/>
                </a:cubicBezTo>
                <a:cubicBezTo>
                  <a:pt x="83993" y="6038"/>
                  <a:pt x="87996" y="2402"/>
                  <a:pt x="92866" y="2402"/>
                </a:cubicBezTo>
                <a:cubicBezTo>
                  <a:pt x="95435" y="2402"/>
                  <a:pt x="97770" y="3436"/>
                  <a:pt x="99471" y="5071"/>
                </a:cubicBezTo>
                <a:cubicBezTo>
                  <a:pt x="101339" y="2869"/>
                  <a:pt x="104141" y="1435"/>
                  <a:pt x="107277" y="1435"/>
                </a:cubicBezTo>
                <a:lnTo>
                  <a:pt x="107277" y="38728"/>
                </a:lnTo>
                <a:lnTo>
                  <a:pt x="6071" y="38728"/>
                </a:lnTo>
                <a:close/>
              </a:path>
            </a:pathLst>
          </a:custGeom>
          <a:solidFill>
            <a:srgbClr val="FFDDB7">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0" name="Google Shape;270;p20"/>
          <p:cNvGrpSpPr/>
          <p:nvPr/>
        </p:nvGrpSpPr>
        <p:grpSpPr>
          <a:xfrm>
            <a:off x="1652709" y="1292004"/>
            <a:ext cx="2502175" cy="719061"/>
            <a:chOff x="2695425" y="720300"/>
            <a:chExt cx="1406875" cy="404300"/>
          </a:xfrm>
        </p:grpSpPr>
        <p:sp>
          <p:nvSpPr>
            <p:cNvPr id="271" name="Google Shape;271;p20"/>
            <p:cNvSpPr/>
            <p:nvPr/>
          </p:nvSpPr>
          <p:spPr>
            <a:xfrm>
              <a:off x="2695425" y="939800"/>
              <a:ext cx="876500" cy="184800"/>
            </a:xfrm>
            <a:custGeom>
              <a:avLst/>
              <a:gdLst/>
              <a:ahLst/>
              <a:cxnLst/>
              <a:rect l="l" t="t" r="r" b="b"/>
              <a:pathLst>
                <a:path w="35060" h="7392" extrusionOk="0">
                  <a:moveTo>
                    <a:pt x="29002" y="1"/>
                  </a:moveTo>
                  <a:cubicBezTo>
                    <a:pt x="28052" y="1"/>
                    <a:pt x="27100" y="162"/>
                    <a:pt x="26186" y="487"/>
                  </a:cubicBezTo>
                  <a:cubicBezTo>
                    <a:pt x="24151" y="1221"/>
                    <a:pt x="22317" y="2655"/>
                    <a:pt x="20315" y="3289"/>
                  </a:cubicBezTo>
                  <a:cubicBezTo>
                    <a:pt x="20023" y="3242"/>
                    <a:pt x="19722" y="3216"/>
                    <a:pt x="19420" y="3216"/>
                  </a:cubicBezTo>
                  <a:cubicBezTo>
                    <a:pt x="18862" y="3216"/>
                    <a:pt x="18300" y="3306"/>
                    <a:pt x="17780" y="3522"/>
                  </a:cubicBezTo>
                  <a:cubicBezTo>
                    <a:pt x="17747" y="3556"/>
                    <a:pt x="17713" y="3589"/>
                    <a:pt x="17680" y="3589"/>
                  </a:cubicBezTo>
                  <a:cubicBezTo>
                    <a:pt x="15545" y="3422"/>
                    <a:pt x="13410" y="2455"/>
                    <a:pt x="11275" y="2121"/>
                  </a:cubicBezTo>
                  <a:cubicBezTo>
                    <a:pt x="10721" y="2035"/>
                    <a:pt x="10164" y="1993"/>
                    <a:pt x="9606" y="1993"/>
                  </a:cubicBezTo>
                  <a:cubicBezTo>
                    <a:pt x="6068" y="1993"/>
                    <a:pt x="2536" y="3699"/>
                    <a:pt x="1" y="6725"/>
                  </a:cubicBezTo>
                  <a:cubicBezTo>
                    <a:pt x="2853" y="5630"/>
                    <a:pt x="5332" y="5082"/>
                    <a:pt x="7674" y="5082"/>
                  </a:cubicBezTo>
                  <a:cubicBezTo>
                    <a:pt x="8043" y="5082"/>
                    <a:pt x="8410" y="5096"/>
                    <a:pt x="8774" y="5123"/>
                  </a:cubicBezTo>
                  <a:cubicBezTo>
                    <a:pt x="10642" y="5257"/>
                    <a:pt x="12810" y="5390"/>
                    <a:pt x="14878" y="5390"/>
                  </a:cubicBezTo>
                  <a:cubicBezTo>
                    <a:pt x="14778" y="5457"/>
                    <a:pt x="14644" y="5524"/>
                    <a:pt x="14544" y="5624"/>
                  </a:cubicBezTo>
                  <a:cubicBezTo>
                    <a:pt x="13744" y="6124"/>
                    <a:pt x="12977" y="6658"/>
                    <a:pt x="12209" y="7225"/>
                  </a:cubicBezTo>
                  <a:cubicBezTo>
                    <a:pt x="12478" y="7194"/>
                    <a:pt x="12746" y="7179"/>
                    <a:pt x="13014" y="7179"/>
                  </a:cubicBezTo>
                  <a:cubicBezTo>
                    <a:pt x="13610" y="7179"/>
                    <a:pt x="14202" y="7254"/>
                    <a:pt x="14778" y="7392"/>
                  </a:cubicBezTo>
                  <a:cubicBezTo>
                    <a:pt x="15178" y="6858"/>
                    <a:pt x="15679" y="6391"/>
                    <a:pt x="16179" y="5957"/>
                  </a:cubicBezTo>
                  <a:cubicBezTo>
                    <a:pt x="16954" y="6272"/>
                    <a:pt x="17795" y="6441"/>
                    <a:pt x="18636" y="6441"/>
                  </a:cubicBezTo>
                  <a:cubicBezTo>
                    <a:pt x="19133" y="6441"/>
                    <a:pt x="19631" y="6382"/>
                    <a:pt x="20115" y="6258"/>
                  </a:cubicBezTo>
                  <a:cubicBezTo>
                    <a:pt x="20816" y="6091"/>
                    <a:pt x="21483" y="5791"/>
                    <a:pt x="22217" y="5624"/>
                  </a:cubicBezTo>
                  <a:cubicBezTo>
                    <a:pt x="22499" y="5557"/>
                    <a:pt x="22797" y="5517"/>
                    <a:pt x="23092" y="5517"/>
                  </a:cubicBezTo>
                  <a:cubicBezTo>
                    <a:pt x="23529" y="5517"/>
                    <a:pt x="23959" y="5605"/>
                    <a:pt x="24318" y="5824"/>
                  </a:cubicBezTo>
                  <a:cubicBezTo>
                    <a:pt x="24351" y="5424"/>
                    <a:pt x="24118" y="5023"/>
                    <a:pt x="23784" y="4756"/>
                  </a:cubicBezTo>
                  <a:cubicBezTo>
                    <a:pt x="23484" y="4490"/>
                    <a:pt x="23117" y="4289"/>
                    <a:pt x="22717" y="4123"/>
                  </a:cubicBezTo>
                  <a:cubicBezTo>
                    <a:pt x="22617" y="4089"/>
                    <a:pt x="22517" y="4023"/>
                    <a:pt x="22417" y="3989"/>
                  </a:cubicBezTo>
                  <a:cubicBezTo>
                    <a:pt x="23284" y="3622"/>
                    <a:pt x="24218" y="3222"/>
                    <a:pt x="25385" y="2822"/>
                  </a:cubicBezTo>
                  <a:cubicBezTo>
                    <a:pt x="27279" y="2204"/>
                    <a:pt x="29268" y="1717"/>
                    <a:pt x="31217" y="1717"/>
                  </a:cubicBezTo>
                  <a:cubicBezTo>
                    <a:pt x="32530" y="1717"/>
                    <a:pt x="33824" y="1938"/>
                    <a:pt x="35059" y="2488"/>
                  </a:cubicBezTo>
                  <a:cubicBezTo>
                    <a:pt x="33342" y="841"/>
                    <a:pt x="31174" y="1"/>
                    <a:pt x="29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2" name="Google Shape;272;p20"/>
            <p:cNvSpPr/>
            <p:nvPr/>
          </p:nvSpPr>
          <p:spPr>
            <a:xfrm>
              <a:off x="3587725" y="720300"/>
              <a:ext cx="514575" cy="220850"/>
            </a:xfrm>
            <a:custGeom>
              <a:avLst/>
              <a:gdLst/>
              <a:ahLst/>
              <a:cxnLst/>
              <a:rect l="l" t="t" r="r" b="b"/>
              <a:pathLst>
                <a:path w="20583" h="8834" extrusionOk="0">
                  <a:moveTo>
                    <a:pt x="3117" y="0"/>
                  </a:moveTo>
                  <a:cubicBezTo>
                    <a:pt x="2087" y="0"/>
                    <a:pt x="1029" y="195"/>
                    <a:pt x="1" y="594"/>
                  </a:cubicBezTo>
                  <a:cubicBezTo>
                    <a:pt x="2202" y="894"/>
                    <a:pt x="3904" y="1428"/>
                    <a:pt x="5305" y="2362"/>
                  </a:cubicBezTo>
                  <a:cubicBezTo>
                    <a:pt x="6305" y="2996"/>
                    <a:pt x="7473" y="3729"/>
                    <a:pt x="8607" y="4363"/>
                  </a:cubicBezTo>
                  <a:lnTo>
                    <a:pt x="8340" y="4363"/>
                  </a:lnTo>
                  <a:cubicBezTo>
                    <a:pt x="7740" y="4430"/>
                    <a:pt x="7173" y="4463"/>
                    <a:pt x="6572" y="4563"/>
                  </a:cubicBezTo>
                  <a:cubicBezTo>
                    <a:pt x="7073" y="4764"/>
                    <a:pt x="7540" y="5064"/>
                    <a:pt x="7940" y="5431"/>
                  </a:cubicBezTo>
                  <a:cubicBezTo>
                    <a:pt x="8307" y="5264"/>
                    <a:pt x="8740" y="5130"/>
                    <a:pt x="9141" y="5064"/>
                  </a:cubicBezTo>
                  <a:cubicBezTo>
                    <a:pt x="9674" y="5731"/>
                    <a:pt x="10408" y="6198"/>
                    <a:pt x="11209" y="6398"/>
                  </a:cubicBezTo>
                  <a:cubicBezTo>
                    <a:pt x="11676" y="6531"/>
                    <a:pt x="12109" y="6565"/>
                    <a:pt x="12543" y="6698"/>
                  </a:cubicBezTo>
                  <a:cubicBezTo>
                    <a:pt x="13010" y="6832"/>
                    <a:pt x="13444" y="7065"/>
                    <a:pt x="13644" y="7465"/>
                  </a:cubicBezTo>
                  <a:cubicBezTo>
                    <a:pt x="13777" y="7232"/>
                    <a:pt x="13777" y="6932"/>
                    <a:pt x="13711" y="6698"/>
                  </a:cubicBezTo>
                  <a:cubicBezTo>
                    <a:pt x="13611" y="6465"/>
                    <a:pt x="13444" y="6231"/>
                    <a:pt x="13310" y="6031"/>
                  </a:cubicBezTo>
                  <a:cubicBezTo>
                    <a:pt x="13244" y="5964"/>
                    <a:pt x="13210" y="5898"/>
                    <a:pt x="13144" y="5864"/>
                  </a:cubicBezTo>
                  <a:lnTo>
                    <a:pt x="13144" y="5864"/>
                  </a:lnTo>
                  <a:cubicBezTo>
                    <a:pt x="13744" y="5898"/>
                    <a:pt x="14378" y="5964"/>
                    <a:pt x="15145" y="6098"/>
                  </a:cubicBezTo>
                  <a:cubicBezTo>
                    <a:pt x="17213" y="6498"/>
                    <a:pt x="19281" y="7165"/>
                    <a:pt x="20582" y="8833"/>
                  </a:cubicBezTo>
                  <a:cubicBezTo>
                    <a:pt x="19915" y="6798"/>
                    <a:pt x="18281" y="5364"/>
                    <a:pt x="16279" y="5064"/>
                  </a:cubicBezTo>
                  <a:cubicBezTo>
                    <a:pt x="15707" y="4978"/>
                    <a:pt x="15117" y="4972"/>
                    <a:pt x="14527" y="4972"/>
                  </a:cubicBezTo>
                  <a:cubicBezTo>
                    <a:pt x="14428" y="4972"/>
                    <a:pt x="14330" y="4972"/>
                    <a:pt x="14232" y="4972"/>
                  </a:cubicBezTo>
                  <a:cubicBezTo>
                    <a:pt x="13544" y="4972"/>
                    <a:pt x="12860" y="4964"/>
                    <a:pt x="12210" y="4830"/>
                  </a:cubicBezTo>
                  <a:cubicBezTo>
                    <a:pt x="11809" y="4497"/>
                    <a:pt x="11309" y="4263"/>
                    <a:pt x="10775" y="4196"/>
                  </a:cubicBezTo>
                  <a:lnTo>
                    <a:pt x="10675" y="4196"/>
                  </a:lnTo>
                  <a:cubicBezTo>
                    <a:pt x="9541" y="3463"/>
                    <a:pt x="8674" y="2295"/>
                    <a:pt x="7606" y="1461"/>
                  </a:cubicBezTo>
                  <a:cubicBezTo>
                    <a:pt x="6335" y="497"/>
                    <a:pt x="4761" y="0"/>
                    <a:pt x="3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273" name="Google Shape;273;p20"/>
          <p:cNvSpPr txBox="1">
            <a:spLocks noGrp="1"/>
          </p:cNvSpPr>
          <p:nvPr>
            <p:ph type="title"/>
          </p:nvPr>
        </p:nvSpPr>
        <p:spPr>
          <a:xfrm>
            <a:off x="5857033" y="585351"/>
            <a:ext cx="5384000" cy="1358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 name="Google Shape;274;p20"/>
          <p:cNvSpPr txBox="1">
            <a:spLocks noGrp="1"/>
          </p:cNvSpPr>
          <p:nvPr>
            <p:ph type="subTitle" idx="1"/>
          </p:nvPr>
        </p:nvSpPr>
        <p:spPr>
          <a:xfrm>
            <a:off x="5857033" y="2051217"/>
            <a:ext cx="5384000" cy="3306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600"/>
              <a:buFont typeface="Nunito"/>
              <a:buChar char="●"/>
              <a:defRPr sz="2133"/>
            </a:lvl1pPr>
            <a:lvl2pPr lvl="1">
              <a:spcBef>
                <a:spcPts val="0"/>
              </a:spcBef>
              <a:spcAft>
                <a:spcPts val="0"/>
              </a:spcAft>
              <a:buClr>
                <a:schemeClr val="lt1"/>
              </a:buClr>
              <a:buSzPts val="1600"/>
              <a:buFont typeface="Nunito"/>
              <a:buChar char="○"/>
              <a:defRPr/>
            </a:lvl2pPr>
            <a:lvl3pPr lvl="2">
              <a:spcBef>
                <a:spcPts val="0"/>
              </a:spcBef>
              <a:spcAft>
                <a:spcPts val="0"/>
              </a:spcAft>
              <a:buClr>
                <a:schemeClr val="lt1"/>
              </a:buClr>
              <a:buSzPts val="1600"/>
              <a:buFont typeface="Nunito"/>
              <a:buChar char="■"/>
              <a:defRPr/>
            </a:lvl3pPr>
            <a:lvl4pPr lvl="3">
              <a:spcBef>
                <a:spcPts val="0"/>
              </a:spcBef>
              <a:spcAft>
                <a:spcPts val="0"/>
              </a:spcAft>
              <a:buClr>
                <a:schemeClr val="lt1"/>
              </a:buClr>
              <a:buSzPts val="1600"/>
              <a:buFont typeface="Nunito"/>
              <a:buChar char="●"/>
              <a:defRPr/>
            </a:lvl4pPr>
            <a:lvl5pPr lvl="4">
              <a:spcBef>
                <a:spcPts val="0"/>
              </a:spcBef>
              <a:spcAft>
                <a:spcPts val="0"/>
              </a:spcAft>
              <a:buClr>
                <a:schemeClr val="lt1"/>
              </a:buClr>
              <a:buSzPts val="1600"/>
              <a:buFont typeface="Nunito"/>
              <a:buChar char="○"/>
              <a:defRPr/>
            </a:lvl5pPr>
            <a:lvl6pPr lvl="5">
              <a:spcBef>
                <a:spcPts val="0"/>
              </a:spcBef>
              <a:spcAft>
                <a:spcPts val="0"/>
              </a:spcAft>
              <a:buClr>
                <a:schemeClr val="lt1"/>
              </a:buClr>
              <a:buSzPts val="1600"/>
              <a:buFont typeface="Nunito"/>
              <a:buChar char="■"/>
              <a:defRPr/>
            </a:lvl6pPr>
            <a:lvl7pPr lvl="6">
              <a:spcBef>
                <a:spcPts val="0"/>
              </a:spcBef>
              <a:spcAft>
                <a:spcPts val="0"/>
              </a:spcAft>
              <a:buClr>
                <a:schemeClr val="lt1"/>
              </a:buClr>
              <a:buSzPts val="1600"/>
              <a:buFont typeface="Nunito"/>
              <a:buChar char="●"/>
              <a:defRPr/>
            </a:lvl7pPr>
            <a:lvl8pPr lvl="7">
              <a:spcBef>
                <a:spcPts val="0"/>
              </a:spcBef>
              <a:spcAft>
                <a:spcPts val="0"/>
              </a:spcAft>
              <a:buClr>
                <a:schemeClr val="lt1"/>
              </a:buClr>
              <a:buSzPts val="1600"/>
              <a:buFont typeface="Nunito"/>
              <a:buChar char="○"/>
              <a:defRPr/>
            </a:lvl8pPr>
            <a:lvl9pPr lvl="8">
              <a:spcBef>
                <a:spcPts val="0"/>
              </a:spcBef>
              <a:spcAft>
                <a:spcPts val="0"/>
              </a:spcAft>
              <a:buClr>
                <a:schemeClr val="lt1"/>
              </a:buClr>
              <a:buSzPts val="1600"/>
              <a:buFont typeface="Nunito"/>
              <a:buChar char="■"/>
              <a:defRPr/>
            </a:lvl9pPr>
          </a:lstStyle>
          <a:p>
            <a:endParaRPr/>
          </a:p>
        </p:txBody>
      </p:sp>
      <p:grpSp>
        <p:nvGrpSpPr>
          <p:cNvPr id="275" name="Google Shape;275;p20"/>
          <p:cNvGrpSpPr/>
          <p:nvPr/>
        </p:nvGrpSpPr>
        <p:grpSpPr>
          <a:xfrm>
            <a:off x="-36" y="5948142"/>
            <a:ext cx="12191696" cy="450407"/>
            <a:chOff x="1186850" y="2712575"/>
            <a:chExt cx="5218750" cy="192800"/>
          </a:xfrm>
        </p:grpSpPr>
        <p:sp>
          <p:nvSpPr>
            <p:cNvPr id="276" name="Google Shape;276;p20"/>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0"/>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0"/>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0"/>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0"/>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0"/>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0"/>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0"/>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0"/>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0"/>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0"/>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0"/>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076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6" name="Google Shape;346;p25"/>
          <p:cNvGrpSpPr/>
          <p:nvPr/>
        </p:nvGrpSpPr>
        <p:grpSpPr>
          <a:xfrm>
            <a:off x="-36" y="5948142"/>
            <a:ext cx="12191696" cy="450407"/>
            <a:chOff x="1186850" y="2712575"/>
            <a:chExt cx="5218750" cy="192800"/>
          </a:xfrm>
        </p:grpSpPr>
        <p:sp>
          <p:nvSpPr>
            <p:cNvPr id="347" name="Google Shape;347;p25"/>
            <p:cNvSpPr/>
            <p:nvPr/>
          </p:nvSpPr>
          <p:spPr>
            <a:xfrm>
              <a:off x="1451325" y="2743900"/>
              <a:ext cx="139300" cy="161475"/>
            </a:xfrm>
            <a:custGeom>
              <a:avLst/>
              <a:gdLst/>
              <a:ahLst/>
              <a:cxnLst/>
              <a:rect l="l" t="t" r="r" b="b"/>
              <a:pathLst>
                <a:path w="5572" h="6459" extrusionOk="0">
                  <a:moveTo>
                    <a:pt x="1334" y="0"/>
                  </a:moveTo>
                  <a:cubicBezTo>
                    <a:pt x="1178" y="0"/>
                    <a:pt x="1008" y="163"/>
                    <a:pt x="1030" y="341"/>
                  </a:cubicBezTo>
                  <a:cubicBezTo>
                    <a:pt x="1197" y="1075"/>
                    <a:pt x="1297" y="1809"/>
                    <a:pt x="1297" y="2543"/>
                  </a:cubicBezTo>
                  <a:cubicBezTo>
                    <a:pt x="1230" y="2576"/>
                    <a:pt x="1163" y="2609"/>
                    <a:pt x="1130" y="2676"/>
                  </a:cubicBezTo>
                  <a:cubicBezTo>
                    <a:pt x="1097" y="2776"/>
                    <a:pt x="1063" y="2910"/>
                    <a:pt x="1030" y="3010"/>
                  </a:cubicBezTo>
                  <a:lnTo>
                    <a:pt x="963" y="3010"/>
                  </a:lnTo>
                  <a:cubicBezTo>
                    <a:pt x="963" y="2976"/>
                    <a:pt x="963" y="2943"/>
                    <a:pt x="963" y="2943"/>
                  </a:cubicBezTo>
                  <a:lnTo>
                    <a:pt x="763" y="3677"/>
                  </a:lnTo>
                  <a:cubicBezTo>
                    <a:pt x="796" y="3677"/>
                    <a:pt x="830" y="3710"/>
                    <a:pt x="863" y="3710"/>
                  </a:cubicBezTo>
                  <a:cubicBezTo>
                    <a:pt x="796" y="3877"/>
                    <a:pt x="796" y="4044"/>
                    <a:pt x="830" y="4210"/>
                  </a:cubicBezTo>
                  <a:cubicBezTo>
                    <a:pt x="563" y="4811"/>
                    <a:pt x="296" y="5411"/>
                    <a:pt x="63" y="6045"/>
                  </a:cubicBezTo>
                  <a:cubicBezTo>
                    <a:pt x="0" y="6211"/>
                    <a:pt x="171" y="6339"/>
                    <a:pt x="324" y="6339"/>
                  </a:cubicBezTo>
                  <a:cubicBezTo>
                    <a:pt x="417" y="6339"/>
                    <a:pt x="504" y="6292"/>
                    <a:pt x="530" y="6179"/>
                  </a:cubicBezTo>
                  <a:cubicBezTo>
                    <a:pt x="796" y="5645"/>
                    <a:pt x="1030" y="5078"/>
                    <a:pt x="1230" y="4511"/>
                  </a:cubicBezTo>
                  <a:lnTo>
                    <a:pt x="1430" y="4511"/>
                  </a:lnTo>
                  <a:cubicBezTo>
                    <a:pt x="1488" y="4627"/>
                    <a:pt x="1596" y="4717"/>
                    <a:pt x="1799" y="4717"/>
                  </a:cubicBezTo>
                  <a:cubicBezTo>
                    <a:pt x="1829" y="4717"/>
                    <a:pt x="1862" y="4715"/>
                    <a:pt x="1897" y="4711"/>
                  </a:cubicBezTo>
                  <a:cubicBezTo>
                    <a:pt x="1931" y="4744"/>
                    <a:pt x="1997" y="4778"/>
                    <a:pt x="2097" y="4778"/>
                  </a:cubicBezTo>
                  <a:cubicBezTo>
                    <a:pt x="2162" y="4796"/>
                    <a:pt x="2225" y="4804"/>
                    <a:pt x="2285" y="4804"/>
                  </a:cubicBezTo>
                  <a:cubicBezTo>
                    <a:pt x="2440" y="4804"/>
                    <a:pt x="2578" y="4750"/>
                    <a:pt x="2698" y="4677"/>
                  </a:cubicBezTo>
                  <a:cubicBezTo>
                    <a:pt x="2798" y="4677"/>
                    <a:pt x="2865" y="4677"/>
                    <a:pt x="2931" y="4644"/>
                  </a:cubicBezTo>
                  <a:lnTo>
                    <a:pt x="3198" y="4644"/>
                  </a:lnTo>
                  <a:cubicBezTo>
                    <a:pt x="3231" y="4644"/>
                    <a:pt x="3265" y="4677"/>
                    <a:pt x="3332" y="4677"/>
                  </a:cubicBezTo>
                  <a:cubicBezTo>
                    <a:pt x="3409" y="4739"/>
                    <a:pt x="3487" y="4765"/>
                    <a:pt x="3564" y="4765"/>
                  </a:cubicBezTo>
                  <a:cubicBezTo>
                    <a:pt x="3653" y="4765"/>
                    <a:pt x="3743" y="4731"/>
                    <a:pt x="3832" y="4677"/>
                  </a:cubicBezTo>
                  <a:cubicBezTo>
                    <a:pt x="3865" y="4811"/>
                    <a:pt x="3899" y="4911"/>
                    <a:pt x="3932" y="5044"/>
                  </a:cubicBezTo>
                  <a:cubicBezTo>
                    <a:pt x="4099" y="5478"/>
                    <a:pt x="4165" y="6078"/>
                    <a:pt x="4532" y="6379"/>
                  </a:cubicBezTo>
                  <a:cubicBezTo>
                    <a:pt x="4586" y="6432"/>
                    <a:pt x="4655" y="6459"/>
                    <a:pt x="4721" y="6459"/>
                  </a:cubicBezTo>
                  <a:cubicBezTo>
                    <a:pt x="4821" y="6459"/>
                    <a:pt x="4913" y="6399"/>
                    <a:pt x="4933" y="6279"/>
                  </a:cubicBezTo>
                  <a:cubicBezTo>
                    <a:pt x="5033" y="5812"/>
                    <a:pt x="4766" y="5311"/>
                    <a:pt x="4599" y="4844"/>
                  </a:cubicBezTo>
                  <a:cubicBezTo>
                    <a:pt x="4532" y="4611"/>
                    <a:pt x="4466" y="4377"/>
                    <a:pt x="4366" y="4144"/>
                  </a:cubicBezTo>
                  <a:cubicBezTo>
                    <a:pt x="4432" y="4044"/>
                    <a:pt x="4499" y="3877"/>
                    <a:pt x="4499" y="3710"/>
                  </a:cubicBezTo>
                  <a:lnTo>
                    <a:pt x="4899" y="2876"/>
                  </a:lnTo>
                  <a:lnTo>
                    <a:pt x="4899" y="2876"/>
                  </a:lnTo>
                  <a:cubicBezTo>
                    <a:pt x="4833" y="2910"/>
                    <a:pt x="4799" y="2943"/>
                    <a:pt x="4766" y="2976"/>
                  </a:cubicBezTo>
                  <a:cubicBezTo>
                    <a:pt x="4733"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6" y="843"/>
                    <a:pt x="5186" y="843"/>
                  </a:cubicBezTo>
                  <a:cubicBezTo>
                    <a:pt x="5101" y="843"/>
                    <a:pt x="5018" y="882"/>
                    <a:pt x="4966" y="975"/>
                  </a:cubicBezTo>
                  <a:cubicBezTo>
                    <a:pt x="4733" y="1408"/>
                    <a:pt x="4466" y="1875"/>
                    <a:pt x="4232" y="2309"/>
                  </a:cubicBezTo>
                  <a:cubicBezTo>
                    <a:pt x="4132" y="2242"/>
                    <a:pt x="4024" y="2209"/>
                    <a:pt x="3915" y="2209"/>
                  </a:cubicBezTo>
                  <a:cubicBezTo>
                    <a:pt x="3807" y="2209"/>
                    <a:pt x="3698" y="2242"/>
                    <a:pt x="3598" y="2309"/>
                  </a:cubicBezTo>
                  <a:cubicBezTo>
                    <a:pt x="3540" y="2265"/>
                    <a:pt x="3476" y="2241"/>
                    <a:pt x="3413" y="2241"/>
                  </a:cubicBezTo>
                  <a:cubicBezTo>
                    <a:pt x="3332" y="2241"/>
                    <a:pt x="3254" y="2282"/>
                    <a:pt x="3198" y="2376"/>
                  </a:cubicBezTo>
                  <a:cubicBezTo>
                    <a:pt x="3165" y="2342"/>
                    <a:pt x="3165" y="2309"/>
                    <a:pt x="3165" y="2276"/>
                  </a:cubicBezTo>
                  <a:cubicBezTo>
                    <a:pt x="3106" y="2179"/>
                    <a:pt x="3003" y="2127"/>
                    <a:pt x="2900" y="2127"/>
                  </a:cubicBezTo>
                  <a:cubicBezTo>
                    <a:pt x="2827" y="2127"/>
                    <a:pt x="2753" y="2153"/>
                    <a:pt x="2698" y="2209"/>
                  </a:cubicBezTo>
                  <a:cubicBezTo>
                    <a:pt x="2664" y="2242"/>
                    <a:pt x="2664" y="2242"/>
                    <a:pt x="2631" y="2276"/>
                  </a:cubicBezTo>
                  <a:cubicBezTo>
                    <a:pt x="2631" y="2276"/>
                    <a:pt x="2598" y="2276"/>
                    <a:pt x="2564" y="2309"/>
                  </a:cubicBezTo>
                  <a:cubicBezTo>
                    <a:pt x="2521" y="2265"/>
                    <a:pt x="2452" y="2241"/>
                    <a:pt x="2379" y="2241"/>
                  </a:cubicBezTo>
                  <a:cubicBezTo>
                    <a:pt x="2286" y="2241"/>
                    <a:pt x="2187" y="2282"/>
                    <a:pt x="2131" y="2376"/>
                  </a:cubicBezTo>
                  <a:cubicBezTo>
                    <a:pt x="2097" y="2409"/>
                    <a:pt x="2064" y="2476"/>
                    <a:pt x="2031" y="2543"/>
                  </a:cubicBezTo>
                  <a:cubicBezTo>
                    <a:pt x="2031" y="2509"/>
                    <a:pt x="2031" y="2509"/>
                    <a:pt x="1997" y="2476"/>
                  </a:cubicBezTo>
                  <a:cubicBezTo>
                    <a:pt x="1964" y="2409"/>
                    <a:pt x="1931" y="2342"/>
                    <a:pt x="1864" y="2309"/>
                  </a:cubicBezTo>
                  <a:cubicBezTo>
                    <a:pt x="1931" y="1609"/>
                    <a:pt x="1830" y="875"/>
                    <a:pt x="1530" y="141"/>
                  </a:cubicBezTo>
                  <a:cubicBezTo>
                    <a:pt x="1486" y="41"/>
                    <a:pt x="1412"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5"/>
            <p:cNvSpPr/>
            <p:nvPr/>
          </p:nvSpPr>
          <p:spPr>
            <a:xfrm>
              <a:off x="1972850" y="2743900"/>
              <a:ext cx="139225" cy="161475"/>
            </a:xfrm>
            <a:custGeom>
              <a:avLst/>
              <a:gdLst/>
              <a:ahLst/>
              <a:cxnLst/>
              <a:rect l="l" t="t" r="r" b="b"/>
              <a:pathLst>
                <a:path w="5569" h="6459" extrusionOk="0">
                  <a:moveTo>
                    <a:pt x="1347" y="0"/>
                  </a:moveTo>
                  <a:cubicBezTo>
                    <a:pt x="1184" y="0"/>
                    <a:pt x="1006" y="163"/>
                    <a:pt x="1050" y="341"/>
                  </a:cubicBezTo>
                  <a:cubicBezTo>
                    <a:pt x="1217" y="1075"/>
                    <a:pt x="1317" y="1809"/>
                    <a:pt x="1284" y="2543"/>
                  </a:cubicBezTo>
                  <a:cubicBezTo>
                    <a:pt x="1217" y="2576"/>
                    <a:pt x="1184" y="2609"/>
                    <a:pt x="1151" y="2676"/>
                  </a:cubicBezTo>
                  <a:cubicBezTo>
                    <a:pt x="1117" y="2776"/>
                    <a:pt x="1084" y="2910"/>
                    <a:pt x="1050" y="3010"/>
                  </a:cubicBezTo>
                  <a:lnTo>
                    <a:pt x="984" y="3010"/>
                  </a:lnTo>
                  <a:cubicBezTo>
                    <a:pt x="984" y="2976"/>
                    <a:pt x="984" y="2943"/>
                    <a:pt x="950" y="2943"/>
                  </a:cubicBezTo>
                  <a:lnTo>
                    <a:pt x="750" y="3677"/>
                  </a:lnTo>
                  <a:cubicBezTo>
                    <a:pt x="784" y="3677"/>
                    <a:pt x="817" y="3710"/>
                    <a:pt x="884" y="3710"/>
                  </a:cubicBezTo>
                  <a:cubicBezTo>
                    <a:pt x="817" y="3877"/>
                    <a:pt x="784" y="4044"/>
                    <a:pt x="817" y="4210"/>
                  </a:cubicBezTo>
                  <a:cubicBezTo>
                    <a:pt x="550" y="4811"/>
                    <a:pt x="317" y="5411"/>
                    <a:pt x="83" y="6045"/>
                  </a:cubicBezTo>
                  <a:cubicBezTo>
                    <a:pt x="0" y="6211"/>
                    <a:pt x="176" y="6339"/>
                    <a:pt x="336" y="6339"/>
                  </a:cubicBezTo>
                  <a:cubicBezTo>
                    <a:pt x="433" y="6339"/>
                    <a:pt x="525" y="6292"/>
                    <a:pt x="550" y="6179"/>
                  </a:cubicBezTo>
                  <a:cubicBezTo>
                    <a:pt x="784" y="5645"/>
                    <a:pt x="1017" y="5078"/>
                    <a:pt x="1251" y="4511"/>
                  </a:cubicBezTo>
                  <a:lnTo>
                    <a:pt x="1451" y="4511"/>
                  </a:lnTo>
                  <a:cubicBezTo>
                    <a:pt x="1509" y="4627"/>
                    <a:pt x="1617" y="4717"/>
                    <a:pt x="1797" y="4717"/>
                  </a:cubicBezTo>
                  <a:cubicBezTo>
                    <a:pt x="1825" y="4717"/>
                    <a:pt x="1854" y="4715"/>
                    <a:pt x="1884" y="4711"/>
                  </a:cubicBezTo>
                  <a:cubicBezTo>
                    <a:pt x="1951" y="4744"/>
                    <a:pt x="2018" y="4778"/>
                    <a:pt x="2085" y="4778"/>
                  </a:cubicBezTo>
                  <a:cubicBezTo>
                    <a:pt x="2159" y="4796"/>
                    <a:pt x="2228" y="4804"/>
                    <a:pt x="2293" y="4804"/>
                  </a:cubicBezTo>
                  <a:cubicBezTo>
                    <a:pt x="2461" y="4804"/>
                    <a:pt x="2598" y="4750"/>
                    <a:pt x="2718" y="4677"/>
                  </a:cubicBezTo>
                  <a:cubicBezTo>
                    <a:pt x="2818" y="4677"/>
                    <a:pt x="2885" y="4677"/>
                    <a:pt x="2952" y="4644"/>
                  </a:cubicBezTo>
                  <a:lnTo>
                    <a:pt x="3219" y="4644"/>
                  </a:lnTo>
                  <a:cubicBezTo>
                    <a:pt x="3252" y="4644"/>
                    <a:pt x="3285" y="4677"/>
                    <a:pt x="3319" y="4677"/>
                  </a:cubicBezTo>
                  <a:lnTo>
                    <a:pt x="3352" y="4677"/>
                  </a:lnTo>
                  <a:cubicBezTo>
                    <a:pt x="3430" y="4739"/>
                    <a:pt x="3507" y="4765"/>
                    <a:pt x="3585" y="4765"/>
                  </a:cubicBezTo>
                  <a:cubicBezTo>
                    <a:pt x="3674" y="4765"/>
                    <a:pt x="3763" y="4731"/>
                    <a:pt x="3852" y="4677"/>
                  </a:cubicBezTo>
                  <a:cubicBezTo>
                    <a:pt x="3886" y="4811"/>
                    <a:pt x="3919" y="4911"/>
                    <a:pt x="3953" y="5044"/>
                  </a:cubicBezTo>
                  <a:cubicBezTo>
                    <a:pt x="4086" y="5478"/>
                    <a:pt x="4186" y="6078"/>
                    <a:pt x="4553" y="6379"/>
                  </a:cubicBezTo>
                  <a:cubicBezTo>
                    <a:pt x="4593" y="6432"/>
                    <a:pt x="4654" y="6459"/>
                    <a:pt x="4718" y="6459"/>
                  </a:cubicBezTo>
                  <a:cubicBezTo>
                    <a:pt x="4813" y="6459"/>
                    <a:pt x="4913" y="6399"/>
                    <a:pt x="4953" y="6279"/>
                  </a:cubicBezTo>
                  <a:cubicBezTo>
                    <a:pt x="5053" y="5812"/>
                    <a:pt x="4786" y="5311"/>
                    <a:pt x="4620" y="4844"/>
                  </a:cubicBezTo>
                  <a:cubicBezTo>
                    <a:pt x="4520" y="4611"/>
                    <a:pt x="4453" y="4377"/>
                    <a:pt x="4386" y="4144"/>
                  </a:cubicBezTo>
                  <a:cubicBezTo>
                    <a:pt x="4453" y="4044"/>
                    <a:pt x="4486" y="3877"/>
                    <a:pt x="4520" y="3710"/>
                  </a:cubicBezTo>
                  <a:lnTo>
                    <a:pt x="4887" y="2876"/>
                  </a:lnTo>
                  <a:lnTo>
                    <a:pt x="4887" y="2876"/>
                  </a:lnTo>
                  <a:cubicBezTo>
                    <a:pt x="4820" y="2910"/>
                    <a:pt x="4786" y="2943"/>
                    <a:pt x="4753" y="2976"/>
                  </a:cubicBezTo>
                  <a:cubicBezTo>
                    <a:pt x="4753" y="2943"/>
                    <a:pt x="4720" y="2910"/>
                    <a:pt x="4653" y="2910"/>
                  </a:cubicBezTo>
                  <a:cubicBezTo>
                    <a:pt x="4653" y="2809"/>
                    <a:pt x="4653" y="2709"/>
                    <a:pt x="4620" y="2643"/>
                  </a:cubicBezTo>
                  <a:cubicBezTo>
                    <a:pt x="4620" y="2609"/>
                    <a:pt x="4620" y="2609"/>
                    <a:pt x="4620" y="2576"/>
                  </a:cubicBezTo>
                  <a:cubicBezTo>
                    <a:pt x="4653" y="2509"/>
                    <a:pt x="4620" y="2476"/>
                    <a:pt x="4586" y="2442"/>
                  </a:cubicBezTo>
                  <a:cubicBezTo>
                    <a:pt x="4887" y="2042"/>
                    <a:pt x="5153" y="1642"/>
                    <a:pt x="5454" y="1242"/>
                  </a:cubicBezTo>
                  <a:cubicBezTo>
                    <a:pt x="5569" y="1034"/>
                    <a:pt x="5382" y="843"/>
                    <a:pt x="5200" y="843"/>
                  </a:cubicBezTo>
                  <a:cubicBezTo>
                    <a:pt x="5119" y="843"/>
                    <a:pt x="5038" y="882"/>
                    <a:pt x="4987" y="975"/>
                  </a:cubicBezTo>
                  <a:cubicBezTo>
                    <a:pt x="4720" y="1408"/>
                    <a:pt x="4486" y="1875"/>
                    <a:pt x="4253" y="2309"/>
                  </a:cubicBezTo>
                  <a:lnTo>
                    <a:pt x="4219" y="2309"/>
                  </a:lnTo>
                  <a:cubicBezTo>
                    <a:pt x="4136" y="2242"/>
                    <a:pt x="4028" y="2209"/>
                    <a:pt x="3915" y="2209"/>
                  </a:cubicBezTo>
                  <a:cubicBezTo>
                    <a:pt x="3802" y="2209"/>
                    <a:pt x="3686" y="2242"/>
                    <a:pt x="3586" y="2309"/>
                  </a:cubicBezTo>
                  <a:cubicBezTo>
                    <a:pt x="3542" y="2265"/>
                    <a:pt x="3479" y="2241"/>
                    <a:pt x="3414" y="2241"/>
                  </a:cubicBezTo>
                  <a:cubicBezTo>
                    <a:pt x="3330" y="2241"/>
                    <a:pt x="3242" y="2282"/>
                    <a:pt x="3185" y="2376"/>
                  </a:cubicBezTo>
                  <a:cubicBezTo>
                    <a:pt x="3185" y="2342"/>
                    <a:pt x="3185" y="2309"/>
                    <a:pt x="3152" y="2276"/>
                  </a:cubicBezTo>
                  <a:cubicBezTo>
                    <a:pt x="3113" y="2179"/>
                    <a:pt x="3006" y="2127"/>
                    <a:pt x="2904" y="2127"/>
                  </a:cubicBezTo>
                  <a:cubicBezTo>
                    <a:pt x="2831" y="2127"/>
                    <a:pt x="2760" y="2153"/>
                    <a:pt x="2718" y="2209"/>
                  </a:cubicBezTo>
                  <a:cubicBezTo>
                    <a:pt x="2685" y="2242"/>
                    <a:pt x="2652" y="2242"/>
                    <a:pt x="2652" y="2276"/>
                  </a:cubicBezTo>
                  <a:cubicBezTo>
                    <a:pt x="2618" y="2276"/>
                    <a:pt x="2618" y="2276"/>
                    <a:pt x="2585" y="2309"/>
                  </a:cubicBezTo>
                  <a:cubicBezTo>
                    <a:pt x="2527" y="2265"/>
                    <a:pt x="2456" y="2241"/>
                    <a:pt x="2386" y="2241"/>
                  </a:cubicBezTo>
                  <a:cubicBezTo>
                    <a:pt x="2296" y="2241"/>
                    <a:pt x="2208" y="2282"/>
                    <a:pt x="2151" y="2376"/>
                  </a:cubicBezTo>
                  <a:cubicBezTo>
                    <a:pt x="2118" y="2409"/>
                    <a:pt x="2085" y="2476"/>
                    <a:pt x="2018" y="2543"/>
                  </a:cubicBezTo>
                  <a:cubicBezTo>
                    <a:pt x="2018" y="2509"/>
                    <a:pt x="2018" y="2509"/>
                    <a:pt x="2018" y="2476"/>
                  </a:cubicBezTo>
                  <a:cubicBezTo>
                    <a:pt x="1984" y="2409"/>
                    <a:pt x="1918" y="2342"/>
                    <a:pt x="1884" y="2309"/>
                  </a:cubicBezTo>
                  <a:cubicBezTo>
                    <a:pt x="1951" y="1609"/>
                    <a:pt x="1851" y="875"/>
                    <a:pt x="1551" y="141"/>
                  </a:cubicBezTo>
                  <a:cubicBezTo>
                    <a:pt x="1506" y="41"/>
                    <a:pt x="1428"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5"/>
            <p:cNvSpPr/>
            <p:nvPr/>
          </p:nvSpPr>
          <p:spPr>
            <a:xfrm>
              <a:off x="2494575" y="2743900"/>
              <a:ext cx="139275" cy="161475"/>
            </a:xfrm>
            <a:custGeom>
              <a:avLst/>
              <a:gdLst/>
              <a:ahLst/>
              <a:cxnLst/>
              <a:rect l="l" t="t" r="r" b="b"/>
              <a:pathLst>
                <a:path w="5571" h="6459" extrusionOk="0">
                  <a:moveTo>
                    <a:pt x="1335" y="0"/>
                  </a:moveTo>
                  <a:cubicBezTo>
                    <a:pt x="1182" y="0"/>
                    <a:pt x="1019" y="163"/>
                    <a:pt x="1063" y="341"/>
                  </a:cubicBezTo>
                  <a:cubicBezTo>
                    <a:pt x="1196" y="1075"/>
                    <a:pt x="1297" y="1809"/>
                    <a:pt x="1297" y="2543"/>
                  </a:cubicBezTo>
                  <a:cubicBezTo>
                    <a:pt x="1230" y="2576"/>
                    <a:pt x="1163" y="2609"/>
                    <a:pt x="1130" y="2676"/>
                  </a:cubicBezTo>
                  <a:cubicBezTo>
                    <a:pt x="1096" y="2776"/>
                    <a:pt x="1063" y="2910"/>
                    <a:pt x="1030" y="3010"/>
                  </a:cubicBezTo>
                  <a:lnTo>
                    <a:pt x="996" y="3010"/>
                  </a:lnTo>
                  <a:cubicBezTo>
                    <a:pt x="996" y="2976"/>
                    <a:pt x="963" y="2943"/>
                    <a:pt x="963" y="2943"/>
                  </a:cubicBezTo>
                  <a:lnTo>
                    <a:pt x="763" y="3677"/>
                  </a:lnTo>
                  <a:cubicBezTo>
                    <a:pt x="796" y="3677"/>
                    <a:pt x="830" y="3710"/>
                    <a:pt x="863" y="3710"/>
                  </a:cubicBezTo>
                  <a:cubicBezTo>
                    <a:pt x="796" y="3877"/>
                    <a:pt x="796" y="4044"/>
                    <a:pt x="830" y="4210"/>
                  </a:cubicBezTo>
                  <a:cubicBezTo>
                    <a:pt x="563" y="4811"/>
                    <a:pt x="296" y="5411"/>
                    <a:pt x="62" y="6045"/>
                  </a:cubicBezTo>
                  <a:cubicBezTo>
                    <a:pt x="0" y="6211"/>
                    <a:pt x="170" y="6339"/>
                    <a:pt x="324" y="6339"/>
                  </a:cubicBezTo>
                  <a:cubicBezTo>
                    <a:pt x="417" y="6339"/>
                    <a:pt x="504" y="6292"/>
                    <a:pt x="529" y="6179"/>
                  </a:cubicBezTo>
                  <a:cubicBezTo>
                    <a:pt x="796" y="5645"/>
                    <a:pt x="1030" y="5078"/>
                    <a:pt x="1230" y="4511"/>
                  </a:cubicBezTo>
                  <a:lnTo>
                    <a:pt x="1430" y="4511"/>
                  </a:lnTo>
                  <a:cubicBezTo>
                    <a:pt x="1488" y="4627"/>
                    <a:pt x="1596" y="4717"/>
                    <a:pt x="1798" y="4717"/>
                  </a:cubicBezTo>
                  <a:cubicBezTo>
                    <a:pt x="1829" y="4717"/>
                    <a:pt x="1862" y="4715"/>
                    <a:pt x="1897" y="4711"/>
                  </a:cubicBezTo>
                  <a:cubicBezTo>
                    <a:pt x="1930" y="4744"/>
                    <a:pt x="1997" y="4778"/>
                    <a:pt x="2097" y="4778"/>
                  </a:cubicBezTo>
                  <a:cubicBezTo>
                    <a:pt x="2162" y="4796"/>
                    <a:pt x="2225" y="4804"/>
                    <a:pt x="2285" y="4804"/>
                  </a:cubicBezTo>
                  <a:cubicBezTo>
                    <a:pt x="2440" y="4804"/>
                    <a:pt x="2577" y="4750"/>
                    <a:pt x="2698" y="4677"/>
                  </a:cubicBezTo>
                  <a:cubicBezTo>
                    <a:pt x="2798" y="4677"/>
                    <a:pt x="2864" y="4677"/>
                    <a:pt x="2931" y="4644"/>
                  </a:cubicBezTo>
                  <a:lnTo>
                    <a:pt x="3198" y="4644"/>
                  </a:lnTo>
                  <a:cubicBezTo>
                    <a:pt x="3231" y="4644"/>
                    <a:pt x="3298" y="4677"/>
                    <a:pt x="3331" y="4677"/>
                  </a:cubicBezTo>
                  <a:cubicBezTo>
                    <a:pt x="3409" y="4739"/>
                    <a:pt x="3486" y="4765"/>
                    <a:pt x="3564" y="4765"/>
                  </a:cubicBezTo>
                  <a:cubicBezTo>
                    <a:pt x="3653" y="4765"/>
                    <a:pt x="3742" y="4731"/>
                    <a:pt x="3832" y="4677"/>
                  </a:cubicBezTo>
                  <a:cubicBezTo>
                    <a:pt x="3865" y="4811"/>
                    <a:pt x="3898" y="4911"/>
                    <a:pt x="3965" y="5044"/>
                  </a:cubicBezTo>
                  <a:cubicBezTo>
                    <a:pt x="4099" y="5478"/>
                    <a:pt x="4165" y="6078"/>
                    <a:pt x="4532" y="6379"/>
                  </a:cubicBezTo>
                  <a:cubicBezTo>
                    <a:pt x="4586" y="6432"/>
                    <a:pt x="4655" y="6459"/>
                    <a:pt x="4721" y="6459"/>
                  </a:cubicBezTo>
                  <a:cubicBezTo>
                    <a:pt x="4820" y="6459"/>
                    <a:pt x="4912" y="6399"/>
                    <a:pt x="4932" y="6279"/>
                  </a:cubicBezTo>
                  <a:cubicBezTo>
                    <a:pt x="5033" y="5812"/>
                    <a:pt x="4766" y="5311"/>
                    <a:pt x="4599" y="4844"/>
                  </a:cubicBezTo>
                  <a:cubicBezTo>
                    <a:pt x="4532" y="4611"/>
                    <a:pt x="4465" y="4377"/>
                    <a:pt x="4365" y="4144"/>
                  </a:cubicBezTo>
                  <a:cubicBezTo>
                    <a:pt x="4432" y="4044"/>
                    <a:pt x="4499" y="3877"/>
                    <a:pt x="4499" y="3710"/>
                  </a:cubicBezTo>
                  <a:lnTo>
                    <a:pt x="4899" y="2876"/>
                  </a:lnTo>
                  <a:lnTo>
                    <a:pt x="4899" y="2876"/>
                  </a:lnTo>
                  <a:cubicBezTo>
                    <a:pt x="4832" y="2910"/>
                    <a:pt x="4799" y="2943"/>
                    <a:pt x="4766" y="2976"/>
                  </a:cubicBezTo>
                  <a:cubicBezTo>
                    <a:pt x="4732" y="2943"/>
                    <a:pt x="4699" y="2910"/>
                    <a:pt x="4666" y="2910"/>
                  </a:cubicBezTo>
                  <a:cubicBezTo>
                    <a:pt x="4666" y="2809"/>
                    <a:pt x="4632" y="2709"/>
                    <a:pt x="4632" y="2643"/>
                  </a:cubicBezTo>
                  <a:cubicBezTo>
                    <a:pt x="4632" y="2609"/>
                    <a:pt x="4632" y="2609"/>
                    <a:pt x="4632" y="2576"/>
                  </a:cubicBezTo>
                  <a:cubicBezTo>
                    <a:pt x="4632" y="2509"/>
                    <a:pt x="4599" y="2476"/>
                    <a:pt x="4566" y="2442"/>
                  </a:cubicBezTo>
                  <a:cubicBezTo>
                    <a:pt x="4866" y="2042"/>
                    <a:pt x="5166" y="1642"/>
                    <a:pt x="5433" y="1242"/>
                  </a:cubicBezTo>
                  <a:cubicBezTo>
                    <a:pt x="5571" y="1034"/>
                    <a:pt x="5375" y="843"/>
                    <a:pt x="5186" y="843"/>
                  </a:cubicBezTo>
                  <a:cubicBezTo>
                    <a:pt x="5101" y="843"/>
                    <a:pt x="5017" y="882"/>
                    <a:pt x="4966" y="975"/>
                  </a:cubicBezTo>
                  <a:cubicBezTo>
                    <a:pt x="4732" y="1408"/>
                    <a:pt x="4465" y="1875"/>
                    <a:pt x="4232" y="2309"/>
                  </a:cubicBezTo>
                  <a:cubicBezTo>
                    <a:pt x="4132" y="2242"/>
                    <a:pt x="4023" y="2209"/>
                    <a:pt x="3915" y="2209"/>
                  </a:cubicBezTo>
                  <a:cubicBezTo>
                    <a:pt x="3807" y="2209"/>
                    <a:pt x="3698" y="2242"/>
                    <a:pt x="3598" y="2309"/>
                  </a:cubicBezTo>
                  <a:cubicBezTo>
                    <a:pt x="3540" y="2265"/>
                    <a:pt x="3475" y="2241"/>
                    <a:pt x="3413" y="2241"/>
                  </a:cubicBezTo>
                  <a:cubicBezTo>
                    <a:pt x="3332" y="2241"/>
                    <a:pt x="3254" y="2282"/>
                    <a:pt x="3198" y="2376"/>
                  </a:cubicBezTo>
                  <a:cubicBezTo>
                    <a:pt x="3198" y="2342"/>
                    <a:pt x="3165" y="2309"/>
                    <a:pt x="3165" y="2276"/>
                  </a:cubicBezTo>
                  <a:cubicBezTo>
                    <a:pt x="3126" y="2179"/>
                    <a:pt x="3019" y="2127"/>
                    <a:pt x="2910" y="2127"/>
                  </a:cubicBezTo>
                  <a:cubicBezTo>
                    <a:pt x="2832" y="2127"/>
                    <a:pt x="2753" y="2153"/>
                    <a:pt x="2698" y="2209"/>
                  </a:cubicBezTo>
                  <a:cubicBezTo>
                    <a:pt x="2698" y="2242"/>
                    <a:pt x="2664" y="2242"/>
                    <a:pt x="2631" y="2276"/>
                  </a:cubicBezTo>
                  <a:cubicBezTo>
                    <a:pt x="2631" y="2276"/>
                    <a:pt x="2597" y="2276"/>
                    <a:pt x="2564" y="2309"/>
                  </a:cubicBezTo>
                  <a:cubicBezTo>
                    <a:pt x="2520" y="2265"/>
                    <a:pt x="2451" y="2241"/>
                    <a:pt x="2379" y="2241"/>
                  </a:cubicBezTo>
                  <a:cubicBezTo>
                    <a:pt x="2286" y="2241"/>
                    <a:pt x="2187" y="2282"/>
                    <a:pt x="2130" y="2376"/>
                  </a:cubicBezTo>
                  <a:cubicBezTo>
                    <a:pt x="2097" y="2409"/>
                    <a:pt x="2064" y="2476"/>
                    <a:pt x="2030" y="2543"/>
                  </a:cubicBezTo>
                  <a:cubicBezTo>
                    <a:pt x="2030" y="2509"/>
                    <a:pt x="2030" y="2509"/>
                    <a:pt x="1997" y="2476"/>
                  </a:cubicBezTo>
                  <a:cubicBezTo>
                    <a:pt x="1997" y="2409"/>
                    <a:pt x="1930" y="2342"/>
                    <a:pt x="1864" y="2309"/>
                  </a:cubicBezTo>
                  <a:cubicBezTo>
                    <a:pt x="1930" y="1609"/>
                    <a:pt x="1830" y="875"/>
                    <a:pt x="1530" y="141"/>
                  </a:cubicBezTo>
                  <a:cubicBezTo>
                    <a:pt x="1486" y="41"/>
                    <a:pt x="141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5"/>
            <p:cNvSpPr/>
            <p:nvPr/>
          </p:nvSpPr>
          <p:spPr>
            <a:xfrm>
              <a:off x="3016150" y="2718675"/>
              <a:ext cx="139225" cy="161100"/>
            </a:xfrm>
            <a:custGeom>
              <a:avLst/>
              <a:gdLst/>
              <a:ahLst/>
              <a:cxnLst/>
              <a:rect l="l" t="t" r="r" b="b"/>
              <a:pathLst>
                <a:path w="5569" h="6444" extrusionOk="0">
                  <a:moveTo>
                    <a:pt x="1334" y="1"/>
                  </a:moveTo>
                  <a:cubicBezTo>
                    <a:pt x="1174" y="1"/>
                    <a:pt x="1005" y="154"/>
                    <a:pt x="1048" y="349"/>
                  </a:cubicBezTo>
                  <a:cubicBezTo>
                    <a:pt x="1215" y="1083"/>
                    <a:pt x="1315" y="1784"/>
                    <a:pt x="1282" y="2517"/>
                  </a:cubicBezTo>
                  <a:cubicBezTo>
                    <a:pt x="1215" y="2551"/>
                    <a:pt x="1182" y="2618"/>
                    <a:pt x="1148" y="2684"/>
                  </a:cubicBezTo>
                  <a:cubicBezTo>
                    <a:pt x="1115" y="2784"/>
                    <a:pt x="1082" y="2884"/>
                    <a:pt x="1048" y="2984"/>
                  </a:cubicBezTo>
                  <a:lnTo>
                    <a:pt x="982" y="2984"/>
                  </a:lnTo>
                  <a:cubicBezTo>
                    <a:pt x="982" y="2951"/>
                    <a:pt x="982" y="2951"/>
                    <a:pt x="948" y="2918"/>
                  </a:cubicBezTo>
                  <a:lnTo>
                    <a:pt x="748" y="3685"/>
                  </a:lnTo>
                  <a:lnTo>
                    <a:pt x="881" y="3685"/>
                  </a:lnTo>
                  <a:cubicBezTo>
                    <a:pt x="815" y="3885"/>
                    <a:pt x="781" y="4052"/>
                    <a:pt x="815" y="4185"/>
                  </a:cubicBezTo>
                  <a:cubicBezTo>
                    <a:pt x="548" y="4786"/>
                    <a:pt x="314" y="5420"/>
                    <a:pt x="81" y="6020"/>
                  </a:cubicBezTo>
                  <a:cubicBezTo>
                    <a:pt x="0" y="6202"/>
                    <a:pt x="164" y="6323"/>
                    <a:pt x="321" y="6323"/>
                  </a:cubicBezTo>
                  <a:cubicBezTo>
                    <a:pt x="423" y="6323"/>
                    <a:pt x="522" y="6272"/>
                    <a:pt x="548" y="6153"/>
                  </a:cubicBezTo>
                  <a:cubicBezTo>
                    <a:pt x="781" y="5620"/>
                    <a:pt x="1015" y="5086"/>
                    <a:pt x="1248" y="4519"/>
                  </a:cubicBezTo>
                  <a:lnTo>
                    <a:pt x="1449" y="4519"/>
                  </a:lnTo>
                  <a:cubicBezTo>
                    <a:pt x="1515" y="4652"/>
                    <a:pt x="1649" y="4719"/>
                    <a:pt x="1882" y="4719"/>
                  </a:cubicBezTo>
                  <a:cubicBezTo>
                    <a:pt x="1949" y="4719"/>
                    <a:pt x="2016" y="4752"/>
                    <a:pt x="2082" y="4786"/>
                  </a:cubicBezTo>
                  <a:cubicBezTo>
                    <a:pt x="2149" y="4794"/>
                    <a:pt x="2212" y="4798"/>
                    <a:pt x="2270" y="4798"/>
                  </a:cubicBezTo>
                  <a:cubicBezTo>
                    <a:pt x="2447" y="4798"/>
                    <a:pt x="2591" y="4761"/>
                    <a:pt x="2716" y="4686"/>
                  </a:cubicBezTo>
                  <a:cubicBezTo>
                    <a:pt x="2816" y="4686"/>
                    <a:pt x="2883" y="4652"/>
                    <a:pt x="2950" y="4652"/>
                  </a:cubicBezTo>
                  <a:lnTo>
                    <a:pt x="3016" y="4652"/>
                  </a:lnTo>
                  <a:cubicBezTo>
                    <a:pt x="3083" y="4652"/>
                    <a:pt x="3150" y="4652"/>
                    <a:pt x="3216" y="4619"/>
                  </a:cubicBezTo>
                  <a:cubicBezTo>
                    <a:pt x="3250" y="4652"/>
                    <a:pt x="3283" y="4652"/>
                    <a:pt x="3317" y="4652"/>
                  </a:cubicBezTo>
                  <a:lnTo>
                    <a:pt x="3350" y="4652"/>
                  </a:lnTo>
                  <a:cubicBezTo>
                    <a:pt x="3433" y="4719"/>
                    <a:pt x="3517" y="4744"/>
                    <a:pt x="3600" y="4744"/>
                  </a:cubicBezTo>
                  <a:cubicBezTo>
                    <a:pt x="3683" y="4744"/>
                    <a:pt x="3767" y="4719"/>
                    <a:pt x="3850" y="4686"/>
                  </a:cubicBezTo>
                  <a:cubicBezTo>
                    <a:pt x="3884" y="4786"/>
                    <a:pt x="3917" y="4919"/>
                    <a:pt x="3950" y="5019"/>
                  </a:cubicBezTo>
                  <a:cubicBezTo>
                    <a:pt x="4084" y="5486"/>
                    <a:pt x="4184" y="6053"/>
                    <a:pt x="4551" y="6387"/>
                  </a:cubicBezTo>
                  <a:cubicBezTo>
                    <a:pt x="4588" y="6424"/>
                    <a:pt x="4645" y="6443"/>
                    <a:pt x="4704" y="6443"/>
                  </a:cubicBezTo>
                  <a:cubicBezTo>
                    <a:pt x="4802" y="6443"/>
                    <a:pt x="4909" y="6391"/>
                    <a:pt x="4951" y="6287"/>
                  </a:cubicBezTo>
                  <a:cubicBezTo>
                    <a:pt x="5051" y="5787"/>
                    <a:pt x="4784" y="5320"/>
                    <a:pt x="4617" y="4853"/>
                  </a:cubicBezTo>
                  <a:cubicBezTo>
                    <a:pt x="4517" y="4619"/>
                    <a:pt x="4451" y="4386"/>
                    <a:pt x="4384" y="4152"/>
                  </a:cubicBezTo>
                  <a:cubicBezTo>
                    <a:pt x="4451" y="4019"/>
                    <a:pt x="4484" y="3885"/>
                    <a:pt x="4517" y="3718"/>
                  </a:cubicBezTo>
                  <a:lnTo>
                    <a:pt x="4884" y="2884"/>
                  </a:lnTo>
                  <a:cubicBezTo>
                    <a:pt x="4818" y="2884"/>
                    <a:pt x="4784" y="2918"/>
                    <a:pt x="4751" y="2951"/>
                  </a:cubicBezTo>
                  <a:cubicBezTo>
                    <a:pt x="4751" y="2918"/>
                    <a:pt x="4718" y="2884"/>
                    <a:pt x="4651" y="2884"/>
                  </a:cubicBezTo>
                  <a:cubicBezTo>
                    <a:pt x="4651" y="2784"/>
                    <a:pt x="4651" y="2718"/>
                    <a:pt x="4617" y="2618"/>
                  </a:cubicBezTo>
                  <a:cubicBezTo>
                    <a:pt x="4617" y="2618"/>
                    <a:pt x="4617" y="2584"/>
                    <a:pt x="4617" y="2584"/>
                  </a:cubicBezTo>
                  <a:cubicBezTo>
                    <a:pt x="4651" y="2517"/>
                    <a:pt x="4617" y="2484"/>
                    <a:pt x="4584" y="2451"/>
                  </a:cubicBezTo>
                  <a:cubicBezTo>
                    <a:pt x="4884" y="2050"/>
                    <a:pt x="5151" y="1650"/>
                    <a:pt x="5451" y="1217"/>
                  </a:cubicBezTo>
                  <a:cubicBezTo>
                    <a:pt x="5569" y="1029"/>
                    <a:pt x="5372" y="825"/>
                    <a:pt x="5187" y="825"/>
                  </a:cubicBezTo>
                  <a:cubicBezTo>
                    <a:pt x="5110" y="825"/>
                    <a:pt x="5034" y="861"/>
                    <a:pt x="4984" y="950"/>
                  </a:cubicBezTo>
                  <a:cubicBezTo>
                    <a:pt x="4718" y="1417"/>
                    <a:pt x="4484" y="1850"/>
                    <a:pt x="4251" y="2317"/>
                  </a:cubicBezTo>
                  <a:lnTo>
                    <a:pt x="4217" y="2317"/>
                  </a:lnTo>
                  <a:cubicBezTo>
                    <a:pt x="4124" y="2242"/>
                    <a:pt x="3998" y="2199"/>
                    <a:pt x="3871" y="2199"/>
                  </a:cubicBezTo>
                  <a:cubicBezTo>
                    <a:pt x="3772" y="2199"/>
                    <a:pt x="3671" y="2225"/>
                    <a:pt x="3583" y="2284"/>
                  </a:cubicBezTo>
                  <a:cubicBezTo>
                    <a:pt x="3544" y="2245"/>
                    <a:pt x="3489" y="2226"/>
                    <a:pt x="3431" y="2226"/>
                  </a:cubicBezTo>
                  <a:cubicBezTo>
                    <a:pt x="3341" y="2226"/>
                    <a:pt x="3244" y="2270"/>
                    <a:pt x="3183" y="2351"/>
                  </a:cubicBezTo>
                  <a:cubicBezTo>
                    <a:pt x="3183" y="2317"/>
                    <a:pt x="3183" y="2284"/>
                    <a:pt x="3150" y="2251"/>
                  </a:cubicBezTo>
                  <a:cubicBezTo>
                    <a:pt x="3115" y="2163"/>
                    <a:pt x="3024" y="2121"/>
                    <a:pt x="2931" y="2121"/>
                  </a:cubicBezTo>
                  <a:cubicBezTo>
                    <a:pt x="2848" y="2121"/>
                    <a:pt x="2763" y="2154"/>
                    <a:pt x="2716" y="2217"/>
                  </a:cubicBezTo>
                  <a:cubicBezTo>
                    <a:pt x="2683" y="2217"/>
                    <a:pt x="2649" y="2251"/>
                    <a:pt x="2649" y="2284"/>
                  </a:cubicBezTo>
                  <a:lnTo>
                    <a:pt x="2583" y="2284"/>
                  </a:lnTo>
                  <a:cubicBezTo>
                    <a:pt x="2530" y="2245"/>
                    <a:pt x="2467" y="2226"/>
                    <a:pt x="2404" y="2226"/>
                  </a:cubicBezTo>
                  <a:cubicBezTo>
                    <a:pt x="2307" y="2226"/>
                    <a:pt x="2210" y="2270"/>
                    <a:pt x="2149" y="2351"/>
                  </a:cubicBezTo>
                  <a:cubicBezTo>
                    <a:pt x="2116" y="2417"/>
                    <a:pt x="2082" y="2484"/>
                    <a:pt x="2016" y="2517"/>
                  </a:cubicBezTo>
                  <a:cubicBezTo>
                    <a:pt x="2016" y="2517"/>
                    <a:pt x="2016" y="2484"/>
                    <a:pt x="2016" y="2484"/>
                  </a:cubicBezTo>
                  <a:cubicBezTo>
                    <a:pt x="1982" y="2417"/>
                    <a:pt x="1916" y="2351"/>
                    <a:pt x="1882" y="2317"/>
                  </a:cubicBezTo>
                  <a:cubicBezTo>
                    <a:pt x="1949" y="1583"/>
                    <a:pt x="1849" y="850"/>
                    <a:pt x="1549" y="149"/>
                  </a:cubicBezTo>
                  <a:cubicBezTo>
                    <a:pt x="1502" y="44"/>
                    <a:pt x="141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5"/>
            <p:cNvSpPr/>
            <p:nvPr/>
          </p:nvSpPr>
          <p:spPr>
            <a:xfrm>
              <a:off x="3537850" y="2712575"/>
              <a:ext cx="139250" cy="161325"/>
            </a:xfrm>
            <a:custGeom>
              <a:avLst/>
              <a:gdLst/>
              <a:ahLst/>
              <a:cxnLst/>
              <a:rect l="l" t="t" r="r" b="b"/>
              <a:pathLst>
                <a:path w="5570" h="6453" extrusionOk="0">
                  <a:moveTo>
                    <a:pt x="1334" y="0"/>
                  </a:moveTo>
                  <a:cubicBezTo>
                    <a:pt x="1180" y="0"/>
                    <a:pt x="1017" y="149"/>
                    <a:pt x="1062" y="326"/>
                  </a:cubicBezTo>
                  <a:cubicBezTo>
                    <a:pt x="1195" y="1060"/>
                    <a:pt x="1295" y="1794"/>
                    <a:pt x="1295" y="2528"/>
                  </a:cubicBezTo>
                  <a:cubicBezTo>
                    <a:pt x="1229" y="2561"/>
                    <a:pt x="1162" y="2595"/>
                    <a:pt x="1129" y="2695"/>
                  </a:cubicBezTo>
                  <a:cubicBezTo>
                    <a:pt x="1095" y="2795"/>
                    <a:pt x="1062" y="2895"/>
                    <a:pt x="1028" y="2995"/>
                  </a:cubicBezTo>
                  <a:lnTo>
                    <a:pt x="995" y="2995"/>
                  </a:lnTo>
                  <a:cubicBezTo>
                    <a:pt x="995" y="2962"/>
                    <a:pt x="962" y="2928"/>
                    <a:pt x="962" y="2928"/>
                  </a:cubicBezTo>
                  <a:lnTo>
                    <a:pt x="762" y="3662"/>
                  </a:lnTo>
                  <a:cubicBezTo>
                    <a:pt x="795" y="3695"/>
                    <a:pt x="828" y="3695"/>
                    <a:pt x="862" y="3695"/>
                  </a:cubicBezTo>
                  <a:cubicBezTo>
                    <a:pt x="795" y="3862"/>
                    <a:pt x="795" y="4029"/>
                    <a:pt x="828" y="4196"/>
                  </a:cubicBezTo>
                  <a:cubicBezTo>
                    <a:pt x="561" y="4796"/>
                    <a:pt x="295" y="5430"/>
                    <a:pt x="61" y="6031"/>
                  </a:cubicBezTo>
                  <a:cubicBezTo>
                    <a:pt x="0" y="6212"/>
                    <a:pt x="160" y="6333"/>
                    <a:pt x="311" y="6333"/>
                  </a:cubicBezTo>
                  <a:cubicBezTo>
                    <a:pt x="408" y="6333"/>
                    <a:pt x="502" y="6282"/>
                    <a:pt x="528" y="6164"/>
                  </a:cubicBezTo>
                  <a:cubicBezTo>
                    <a:pt x="795" y="5630"/>
                    <a:pt x="1028" y="5063"/>
                    <a:pt x="1229" y="4496"/>
                  </a:cubicBezTo>
                  <a:lnTo>
                    <a:pt x="1262" y="4496"/>
                  </a:lnTo>
                  <a:cubicBezTo>
                    <a:pt x="1295" y="4513"/>
                    <a:pt x="1329" y="4521"/>
                    <a:pt x="1358" y="4521"/>
                  </a:cubicBezTo>
                  <a:cubicBezTo>
                    <a:pt x="1387" y="4521"/>
                    <a:pt x="1412" y="4513"/>
                    <a:pt x="1429" y="4496"/>
                  </a:cubicBezTo>
                  <a:cubicBezTo>
                    <a:pt x="1487" y="4612"/>
                    <a:pt x="1595" y="4703"/>
                    <a:pt x="1797" y="4703"/>
                  </a:cubicBezTo>
                  <a:cubicBezTo>
                    <a:pt x="1828" y="4703"/>
                    <a:pt x="1861" y="4701"/>
                    <a:pt x="1896" y="4696"/>
                  </a:cubicBezTo>
                  <a:cubicBezTo>
                    <a:pt x="1929" y="4730"/>
                    <a:pt x="1996" y="4763"/>
                    <a:pt x="2096" y="4763"/>
                  </a:cubicBezTo>
                  <a:cubicBezTo>
                    <a:pt x="2161" y="4782"/>
                    <a:pt x="2224" y="4790"/>
                    <a:pt x="2284" y="4790"/>
                  </a:cubicBezTo>
                  <a:cubicBezTo>
                    <a:pt x="2439" y="4790"/>
                    <a:pt x="2576" y="4735"/>
                    <a:pt x="2696" y="4663"/>
                  </a:cubicBezTo>
                  <a:cubicBezTo>
                    <a:pt x="2796" y="4663"/>
                    <a:pt x="2863" y="4663"/>
                    <a:pt x="2930" y="4630"/>
                  </a:cubicBezTo>
                  <a:lnTo>
                    <a:pt x="3030" y="4630"/>
                  </a:lnTo>
                  <a:cubicBezTo>
                    <a:pt x="3052" y="4641"/>
                    <a:pt x="3071" y="4644"/>
                    <a:pt x="3088" y="4644"/>
                  </a:cubicBezTo>
                  <a:cubicBezTo>
                    <a:pt x="3123" y="4644"/>
                    <a:pt x="3152" y="4630"/>
                    <a:pt x="3197" y="4630"/>
                  </a:cubicBezTo>
                  <a:cubicBezTo>
                    <a:pt x="3230" y="4630"/>
                    <a:pt x="3297" y="4663"/>
                    <a:pt x="3330" y="4663"/>
                  </a:cubicBezTo>
                  <a:cubicBezTo>
                    <a:pt x="3408" y="4725"/>
                    <a:pt x="3485" y="4751"/>
                    <a:pt x="3563" y="4751"/>
                  </a:cubicBezTo>
                  <a:cubicBezTo>
                    <a:pt x="3652" y="4751"/>
                    <a:pt x="3741" y="4716"/>
                    <a:pt x="3830" y="4663"/>
                  </a:cubicBezTo>
                  <a:cubicBezTo>
                    <a:pt x="3864" y="4796"/>
                    <a:pt x="3897" y="4896"/>
                    <a:pt x="3964" y="5030"/>
                  </a:cubicBezTo>
                  <a:cubicBezTo>
                    <a:pt x="4097" y="5497"/>
                    <a:pt x="4164" y="6064"/>
                    <a:pt x="4531" y="6397"/>
                  </a:cubicBezTo>
                  <a:cubicBezTo>
                    <a:pt x="4579" y="6433"/>
                    <a:pt x="4640" y="6452"/>
                    <a:pt x="4699" y="6452"/>
                  </a:cubicBezTo>
                  <a:cubicBezTo>
                    <a:pt x="4806" y="6452"/>
                    <a:pt x="4910" y="6392"/>
                    <a:pt x="4931" y="6264"/>
                  </a:cubicBezTo>
                  <a:cubicBezTo>
                    <a:pt x="5031" y="5797"/>
                    <a:pt x="4764" y="5297"/>
                    <a:pt x="4598" y="4863"/>
                  </a:cubicBezTo>
                  <a:cubicBezTo>
                    <a:pt x="4531" y="4630"/>
                    <a:pt x="4464" y="4363"/>
                    <a:pt x="4364" y="4129"/>
                  </a:cubicBezTo>
                  <a:cubicBezTo>
                    <a:pt x="4431" y="4029"/>
                    <a:pt x="4498" y="3862"/>
                    <a:pt x="4498" y="3695"/>
                  </a:cubicBezTo>
                  <a:lnTo>
                    <a:pt x="4898" y="2862"/>
                  </a:lnTo>
                  <a:lnTo>
                    <a:pt x="4898" y="2862"/>
                  </a:lnTo>
                  <a:cubicBezTo>
                    <a:pt x="4831" y="2895"/>
                    <a:pt x="4798" y="2928"/>
                    <a:pt x="4764" y="2962"/>
                  </a:cubicBezTo>
                  <a:cubicBezTo>
                    <a:pt x="4731" y="2928"/>
                    <a:pt x="4698" y="2895"/>
                    <a:pt x="4664" y="2895"/>
                  </a:cubicBezTo>
                  <a:cubicBezTo>
                    <a:pt x="4664" y="2795"/>
                    <a:pt x="4631" y="2695"/>
                    <a:pt x="4631" y="2628"/>
                  </a:cubicBezTo>
                  <a:cubicBezTo>
                    <a:pt x="4631" y="2595"/>
                    <a:pt x="4631" y="2595"/>
                    <a:pt x="4631" y="2561"/>
                  </a:cubicBezTo>
                  <a:cubicBezTo>
                    <a:pt x="4631" y="2528"/>
                    <a:pt x="4598" y="2461"/>
                    <a:pt x="4564" y="2461"/>
                  </a:cubicBezTo>
                  <a:cubicBezTo>
                    <a:pt x="4865" y="2028"/>
                    <a:pt x="5165" y="1627"/>
                    <a:pt x="5432" y="1227"/>
                  </a:cubicBezTo>
                  <a:cubicBezTo>
                    <a:pt x="5570" y="1020"/>
                    <a:pt x="5374" y="829"/>
                    <a:pt x="5185" y="829"/>
                  </a:cubicBezTo>
                  <a:cubicBezTo>
                    <a:pt x="5100" y="829"/>
                    <a:pt x="5016" y="867"/>
                    <a:pt x="4965" y="960"/>
                  </a:cubicBezTo>
                  <a:cubicBezTo>
                    <a:pt x="4731" y="1394"/>
                    <a:pt x="4464" y="1861"/>
                    <a:pt x="4231" y="2328"/>
                  </a:cubicBezTo>
                  <a:cubicBezTo>
                    <a:pt x="4231" y="2328"/>
                    <a:pt x="4231" y="2328"/>
                    <a:pt x="4231" y="2294"/>
                  </a:cubicBezTo>
                  <a:cubicBezTo>
                    <a:pt x="4131" y="2228"/>
                    <a:pt x="4022" y="2194"/>
                    <a:pt x="3914" y="2194"/>
                  </a:cubicBezTo>
                  <a:cubicBezTo>
                    <a:pt x="3805" y="2194"/>
                    <a:pt x="3697" y="2228"/>
                    <a:pt x="3597" y="2294"/>
                  </a:cubicBezTo>
                  <a:cubicBezTo>
                    <a:pt x="3544" y="2255"/>
                    <a:pt x="3487" y="2236"/>
                    <a:pt x="3430" y="2236"/>
                  </a:cubicBezTo>
                  <a:cubicBezTo>
                    <a:pt x="3342" y="2236"/>
                    <a:pt x="3257" y="2280"/>
                    <a:pt x="3197" y="2361"/>
                  </a:cubicBezTo>
                  <a:cubicBezTo>
                    <a:pt x="3197" y="2328"/>
                    <a:pt x="3163" y="2294"/>
                    <a:pt x="3163" y="2261"/>
                  </a:cubicBezTo>
                  <a:cubicBezTo>
                    <a:pt x="3124" y="2164"/>
                    <a:pt x="3018" y="2112"/>
                    <a:pt x="2909" y="2112"/>
                  </a:cubicBezTo>
                  <a:cubicBezTo>
                    <a:pt x="2831" y="2112"/>
                    <a:pt x="2752" y="2139"/>
                    <a:pt x="2696" y="2194"/>
                  </a:cubicBezTo>
                  <a:cubicBezTo>
                    <a:pt x="2696" y="2228"/>
                    <a:pt x="2663" y="2261"/>
                    <a:pt x="2630" y="2261"/>
                  </a:cubicBezTo>
                  <a:cubicBezTo>
                    <a:pt x="2630" y="2261"/>
                    <a:pt x="2596" y="2294"/>
                    <a:pt x="2563" y="2294"/>
                  </a:cubicBezTo>
                  <a:cubicBezTo>
                    <a:pt x="2519" y="2251"/>
                    <a:pt x="2450" y="2226"/>
                    <a:pt x="2378" y="2226"/>
                  </a:cubicBezTo>
                  <a:cubicBezTo>
                    <a:pt x="2284" y="2226"/>
                    <a:pt x="2186" y="2267"/>
                    <a:pt x="2129" y="2361"/>
                  </a:cubicBezTo>
                  <a:cubicBezTo>
                    <a:pt x="2096" y="2395"/>
                    <a:pt x="2063" y="2461"/>
                    <a:pt x="2029" y="2528"/>
                  </a:cubicBezTo>
                  <a:cubicBezTo>
                    <a:pt x="2029" y="2495"/>
                    <a:pt x="2029" y="2495"/>
                    <a:pt x="1996" y="2461"/>
                  </a:cubicBezTo>
                  <a:cubicBezTo>
                    <a:pt x="1996" y="2395"/>
                    <a:pt x="1929" y="2361"/>
                    <a:pt x="1862" y="2294"/>
                  </a:cubicBezTo>
                  <a:cubicBezTo>
                    <a:pt x="1929" y="1594"/>
                    <a:pt x="1829" y="860"/>
                    <a:pt x="1529" y="126"/>
                  </a:cubicBezTo>
                  <a:cubicBezTo>
                    <a:pt x="1484" y="37"/>
                    <a:pt x="1410"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5"/>
            <p:cNvSpPr/>
            <p:nvPr/>
          </p:nvSpPr>
          <p:spPr>
            <a:xfrm>
              <a:off x="4059300" y="2727200"/>
              <a:ext cx="139325" cy="161150"/>
            </a:xfrm>
            <a:custGeom>
              <a:avLst/>
              <a:gdLst/>
              <a:ahLst/>
              <a:cxnLst/>
              <a:rect l="l" t="t" r="r" b="b"/>
              <a:pathLst>
                <a:path w="5573" h="6446" extrusionOk="0">
                  <a:moveTo>
                    <a:pt x="1349" y="1"/>
                  </a:moveTo>
                  <a:cubicBezTo>
                    <a:pt x="1185" y="1"/>
                    <a:pt x="1008" y="164"/>
                    <a:pt x="1052" y="342"/>
                  </a:cubicBezTo>
                  <a:cubicBezTo>
                    <a:pt x="1219" y="1076"/>
                    <a:pt x="1319" y="1810"/>
                    <a:pt x="1286" y="2510"/>
                  </a:cubicBezTo>
                  <a:cubicBezTo>
                    <a:pt x="1252" y="2543"/>
                    <a:pt x="1185" y="2610"/>
                    <a:pt x="1152" y="2677"/>
                  </a:cubicBezTo>
                  <a:cubicBezTo>
                    <a:pt x="1119" y="2777"/>
                    <a:pt x="1085" y="2877"/>
                    <a:pt x="1052" y="2977"/>
                  </a:cubicBezTo>
                  <a:lnTo>
                    <a:pt x="985" y="2977"/>
                  </a:lnTo>
                  <a:cubicBezTo>
                    <a:pt x="985" y="2977"/>
                    <a:pt x="985" y="2944"/>
                    <a:pt x="952" y="2910"/>
                  </a:cubicBezTo>
                  <a:lnTo>
                    <a:pt x="752" y="3678"/>
                  </a:lnTo>
                  <a:lnTo>
                    <a:pt x="885" y="3678"/>
                  </a:lnTo>
                  <a:cubicBezTo>
                    <a:pt x="819" y="3878"/>
                    <a:pt x="785" y="4045"/>
                    <a:pt x="819" y="4178"/>
                  </a:cubicBezTo>
                  <a:cubicBezTo>
                    <a:pt x="552" y="4778"/>
                    <a:pt x="318" y="5412"/>
                    <a:pt x="85" y="6013"/>
                  </a:cubicBezTo>
                  <a:cubicBezTo>
                    <a:pt x="1" y="6202"/>
                    <a:pt x="181" y="6338"/>
                    <a:pt x="343" y="6338"/>
                  </a:cubicBezTo>
                  <a:cubicBezTo>
                    <a:pt x="438" y="6338"/>
                    <a:pt x="527" y="6291"/>
                    <a:pt x="552" y="6179"/>
                  </a:cubicBezTo>
                  <a:cubicBezTo>
                    <a:pt x="785" y="5612"/>
                    <a:pt x="1019" y="5079"/>
                    <a:pt x="1252" y="4512"/>
                  </a:cubicBezTo>
                  <a:lnTo>
                    <a:pt x="1452" y="4512"/>
                  </a:lnTo>
                  <a:cubicBezTo>
                    <a:pt x="1519" y="4645"/>
                    <a:pt x="1652" y="4712"/>
                    <a:pt x="1886" y="4712"/>
                  </a:cubicBezTo>
                  <a:cubicBezTo>
                    <a:pt x="1953" y="4745"/>
                    <a:pt x="2019" y="4745"/>
                    <a:pt x="2086" y="4778"/>
                  </a:cubicBezTo>
                  <a:cubicBezTo>
                    <a:pt x="2153" y="4787"/>
                    <a:pt x="2215" y="4791"/>
                    <a:pt x="2274" y="4791"/>
                  </a:cubicBezTo>
                  <a:cubicBezTo>
                    <a:pt x="2451" y="4791"/>
                    <a:pt x="2595" y="4753"/>
                    <a:pt x="2720" y="4678"/>
                  </a:cubicBezTo>
                  <a:cubicBezTo>
                    <a:pt x="2820" y="4678"/>
                    <a:pt x="2887" y="4678"/>
                    <a:pt x="2953" y="4645"/>
                  </a:cubicBezTo>
                  <a:lnTo>
                    <a:pt x="3320" y="4645"/>
                  </a:lnTo>
                  <a:cubicBezTo>
                    <a:pt x="3354" y="4645"/>
                    <a:pt x="3354" y="4645"/>
                    <a:pt x="3354" y="4678"/>
                  </a:cubicBezTo>
                  <a:cubicBezTo>
                    <a:pt x="3429" y="4723"/>
                    <a:pt x="3504" y="4741"/>
                    <a:pt x="3580" y="4741"/>
                  </a:cubicBezTo>
                  <a:cubicBezTo>
                    <a:pt x="3671" y="4741"/>
                    <a:pt x="3763" y="4715"/>
                    <a:pt x="3854" y="4678"/>
                  </a:cubicBezTo>
                  <a:cubicBezTo>
                    <a:pt x="3887" y="4778"/>
                    <a:pt x="3921" y="4912"/>
                    <a:pt x="3954" y="5045"/>
                  </a:cubicBezTo>
                  <a:cubicBezTo>
                    <a:pt x="4088" y="5479"/>
                    <a:pt x="4188" y="6079"/>
                    <a:pt x="4555" y="6380"/>
                  </a:cubicBezTo>
                  <a:cubicBezTo>
                    <a:pt x="4596" y="6421"/>
                    <a:pt x="4660" y="6445"/>
                    <a:pt x="4726" y="6445"/>
                  </a:cubicBezTo>
                  <a:cubicBezTo>
                    <a:pt x="4819" y="6445"/>
                    <a:pt x="4916" y="6397"/>
                    <a:pt x="4955" y="6279"/>
                  </a:cubicBezTo>
                  <a:cubicBezTo>
                    <a:pt x="5055" y="5779"/>
                    <a:pt x="4788" y="5312"/>
                    <a:pt x="4621" y="4845"/>
                  </a:cubicBezTo>
                  <a:cubicBezTo>
                    <a:pt x="4521" y="4612"/>
                    <a:pt x="4454" y="4378"/>
                    <a:pt x="4388" y="4145"/>
                  </a:cubicBezTo>
                  <a:cubicBezTo>
                    <a:pt x="4454" y="4011"/>
                    <a:pt x="4488" y="3878"/>
                    <a:pt x="4521" y="3711"/>
                  </a:cubicBezTo>
                  <a:lnTo>
                    <a:pt x="4888" y="2877"/>
                  </a:lnTo>
                  <a:cubicBezTo>
                    <a:pt x="4821" y="2877"/>
                    <a:pt x="4788" y="2910"/>
                    <a:pt x="4755" y="2944"/>
                  </a:cubicBezTo>
                  <a:cubicBezTo>
                    <a:pt x="4755" y="2910"/>
                    <a:pt x="4721" y="2910"/>
                    <a:pt x="4655" y="2877"/>
                  </a:cubicBezTo>
                  <a:cubicBezTo>
                    <a:pt x="4655" y="2777"/>
                    <a:pt x="4655" y="2710"/>
                    <a:pt x="4621" y="2643"/>
                  </a:cubicBezTo>
                  <a:cubicBezTo>
                    <a:pt x="4621" y="2610"/>
                    <a:pt x="4621" y="2577"/>
                    <a:pt x="4621" y="2577"/>
                  </a:cubicBezTo>
                  <a:cubicBezTo>
                    <a:pt x="4655" y="2510"/>
                    <a:pt x="4621" y="2477"/>
                    <a:pt x="4588" y="2443"/>
                  </a:cubicBezTo>
                  <a:cubicBezTo>
                    <a:pt x="4888" y="2043"/>
                    <a:pt x="5155" y="1643"/>
                    <a:pt x="5455" y="1209"/>
                  </a:cubicBezTo>
                  <a:cubicBezTo>
                    <a:pt x="5573" y="1021"/>
                    <a:pt x="5376" y="817"/>
                    <a:pt x="5191" y="817"/>
                  </a:cubicBezTo>
                  <a:cubicBezTo>
                    <a:pt x="5113" y="817"/>
                    <a:pt x="5038" y="853"/>
                    <a:pt x="4988" y="942"/>
                  </a:cubicBezTo>
                  <a:cubicBezTo>
                    <a:pt x="4721" y="1409"/>
                    <a:pt x="4488" y="1843"/>
                    <a:pt x="4254" y="2310"/>
                  </a:cubicBezTo>
                  <a:lnTo>
                    <a:pt x="4221" y="2310"/>
                  </a:lnTo>
                  <a:cubicBezTo>
                    <a:pt x="4127" y="2235"/>
                    <a:pt x="4002" y="2192"/>
                    <a:pt x="3875" y="2192"/>
                  </a:cubicBezTo>
                  <a:cubicBezTo>
                    <a:pt x="3776" y="2192"/>
                    <a:pt x="3675" y="2218"/>
                    <a:pt x="3587" y="2277"/>
                  </a:cubicBezTo>
                  <a:cubicBezTo>
                    <a:pt x="3546" y="2249"/>
                    <a:pt x="3487" y="2233"/>
                    <a:pt x="3426" y="2233"/>
                  </a:cubicBezTo>
                  <a:cubicBezTo>
                    <a:pt x="3338" y="2233"/>
                    <a:pt x="3246" y="2265"/>
                    <a:pt x="3187" y="2343"/>
                  </a:cubicBezTo>
                  <a:cubicBezTo>
                    <a:pt x="3187" y="2310"/>
                    <a:pt x="3187" y="2277"/>
                    <a:pt x="3154" y="2277"/>
                  </a:cubicBezTo>
                  <a:cubicBezTo>
                    <a:pt x="3115" y="2179"/>
                    <a:pt x="3008" y="2128"/>
                    <a:pt x="2906" y="2128"/>
                  </a:cubicBezTo>
                  <a:cubicBezTo>
                    <a:pt x="2833" y="2128"/>
                    <a:pt x="2762" y="2154"/>
                    <a:pt x="2720" y="2210"/>
                  </a:cubicBezTo>
                  <a:cubicBezTo>
                    <a:pt x="2687" y="2210"/>
                    <a:pt x="2687" y="2243"/>
                    <a:pt x="2653" y="2277"/>
                  </a:cubicBezTo>
                  <a:lnTo>
                    <a:pt x="2586" y="2277"/>
                  </a:lnTo>
                  <a:cubicBezTo>
                    <a:pt x="2536" y="2239"/>
                    <a:pt x="2477" y="2220"/>
                    <a:pt x="2417" y="2220"/>
                  </a:cubicBezTo>
                  <a:cubicBezTo>
                    <a:pt x="2317" y="2220"/>
                    <a:pt x="2215" y="2272"/>
                    <a:pt x="2153" y="2377"/>
                  </a:cubicBezTo>
                  <a:cubicBezTo>
                    <a:pt x="2119" y="2410"/>
                    <a:pt x="2086" y="2477"/>
                    <a:pt x="2019" y="2543"/>
                  </a:cubicBezTo>
                  <a:cubicBezTo>
                    <a:pt x="2019" y="2510"/>
                    <a:pt x="2019" y="2477"/>
                    <a:pt x="2019" y="2477"/>
                  </a:cubicBezTo>
                  <a:cubicBezTo>
                    <a:pt x="1986" y="2410"/>
                    <a:pt x="1919" y="2343"/>
                    <a:pt x="1886" y="2310"/>
                  </a:cubicBezTo>
                  <a:cubicBezTo>
                    <a:pt x="1953" y="1576"/>
                    <a:pt x="1853" y="842"/>
                    <a:pt x="1552" y="142"/>
                  </a:cubicBezTo>
                  <a:cubicBezTo>
                    <a:pt x="1508" y="42"/>
                    <a:pt x="1430" y="1"/>
                    <a:pt x="1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5"/>
            <p:cNvSpPr/>
            <p:nvPr/>
          </p:nvSpPr>
          <p:spPr>
            <a:xfrm>
              <a:off x="5102550" y="2738050"/>
              <a:ext cx="139325" cy="161125"/>
            </a:xfrm>
            <a:custGeom>
              <a:avLst/>
              <a:gdLst/>
              <a:ahLst/>
              <a:cxnLst/>
              <a:rect l="l" t="t" r="r" b="b"/>
              <a:pathLst>
                <a:path w="5573" h="6445" extrusionOk="0">
                  <a:moveTo>
                    <a:pt x="1348" y="1"/>
                  </a:moveTo>
                  <a:cubicBezTo>
                    <a:pt x="1185" y="1"/>
                    <a:pt x="1007" y="164"/>
                    <a:pt x="1052" y="341"/>
                  </a:cubicBezTo>
                  <a:cubicBezTo>
                    <a:pt x="1219" y="1075"/>
                    <a:pt x="1319" y="1809"/>
                    <a:pt x="1285" y="2510"/>
                  </a:cubicBezTo>
                  <a:cubicBezTo>
                    <a:pt x="1252" y="2543"/>
                    <a:pt x="1185" y="2610"/>
                    <a:pt x="1152" y="2676"/>
                  </a:cubicBezTo>
                  <a:cubicBezTo>
                    <a:pt x="1119" y="2777"/>
                    <a:pt x="1085" y="2877"/>
                    <a:pt x="1052" y="2977"/>
                  </a:cubicBezTo>
                  <a:lnTo>
                    <a:pt x="985" y="2977"/>
                  </a:lnTo>
                  <a:cubicBezTo>
                    <a:pt x="985" y="2977"/>
                    <a:pt x="985" y="2943"/>
                    <a:pt x="952" y="2910"/>
                  </a:cubicBezTo>
                  <a:lnTo>
                    <a:pt x="752" y="3677"/>
                  </a:lnTo>
                  <a:lnTo>
                    <a:pt x="885" y="3677"/>
                  </a:lnTo>
                  <a:cubicBezTo>
                    <a:pt x="818" y="3877"/>
                    <a:pt x="785" y="4044"/>
                    <a:pt x="818" y="4178"/>
                  </a:cubicBezTo>
                  <a:cubicBezTo>
                    <a:pt x="551" y="4778"/>
                    <a:pt x="318" y="5412"/>
                    <a:pt x="84" y="6012"/>
                  </a:cubicBezTo>
                  <a:cubicBezTo>
                    <a:pt x="0" y="6201"/>
                    <a:pt x="181" y="6337"/>
                    <a:pt x="343" y="6337"/>
                  </a:cubicBezTo>
                  <a:cubicBezTo>
                    <a:pt x="438" y="6337"/>
                    <a:pt x="527" y="6290"/>
                    <a:pt x="551" y="6179"/>
                  </a:cubicBezTo>
                  <a:cubicBezTo>
                    <a:pt x="785" y="5612"/>
                    <a:pt x="1018" y="5078"/>
                    <a:pt x="1252" y="4511"/>
                  </a:cubicBezTo>
                  <a:lnTo>
                    <a:pt x="1452" y="4511"/>
                  </a:lnTo>
                  <a:cubicBezTo>
                    <a:pt x="1519" y="4645"/>
                    <a:pt x="1652" y="4711"/>
                    <a:pt x="1886" y="4711"/>
                  </a:cubicBezTo>
                  <a:cubicBezTo>
                    <a:pt x="1952" y="4745"/>
                    <a:pt x="2019" y="4745"/>
                    <a:pt x="2086" y="4778"/>
                  </a:cubicBezTo>
                  <a:cubicBezTo>
                    <a:pt x="2153" y="4786"/>
                    <a:pt x="2215" y="4791"/>
                    <a:pt x="2274" y="4791"/>
                  </a:cubicBezTo>
                  <a:cubicBezTo>
                    <a:pt x="2451" y="4791"/>
                    <a:pt x="2595" y="4753"/>
                    <a:pt x="2720" y="4678"/>
                  </a:cubicBezTo>
                  <a:cubicBezTo>
                    <a:pt x="2820" y="4678"/>
                    <a:pt x="2886" y="4678"/>
                    <a:pt x="2953" y="4645"/>
                  </a:cubicBezTo>
                  <a:lnTo>
                    <a:pt x="3320" y="4645"/>
                  </a:lnTo>
                  <a:cubicBezTo>
                    <a:pt x="3353" y="4645"/>
                    <a:pt x="3353" y="4678"/>
                    <a:pt x="3353" y="4678"/>
                  </a:cubicBezTo>
                  <a:cubicBezTo>
                    <a:pt x="3437" y="4728"/>
                    <a:pt x="3520" y="4753"/>
                    <a:pt x="3604" y="4753"/>
                  </a:cubicBezTo>
                  <a:cubicBezTo>
                    <a:pt x="3687" y="4753"/>
                    <a:pt x="3770" y="4728"/>
                    <a:pt x="3854" y="4678"/>
                  </a:cubicBezTo>
                  <a:cubicBezTo>
                    <a:pt x="3887" y="4811"/>
                    <a:pt x="3921" y="4911"/>
                    <a:pt x="3954" y="5045"/>
                  </a:cubicBezTo>
                  <a:cubicBezTo>
                    <a:pt x="4087" y="5479"/>
                    <a:pt x="4187" y="6079"/>
                    <a:pt x="4554" y="6379"/>
                  </a:cubicBezTo>
                  <a:cubicBezTo>
                    <a:pt x="4596" y="6421"/>
                    <a:pt x="4660" y="6445"/>
                    <a:pt x="4726" y="6445"/>
                  </a:cubicBezTo>
                  <a:cubicBezTo>
                    <a:pt x="4819" y="6445"/>
                    <a:pt x="4916" y="6396"/>
                    <a:pt x="4955" y="6279"/>
                  </a:cubicBezTo>
                  <a:cubicBezTo>
                    <a:pt x="5055" y="5779"/>
                    <a:pt x="4788" y="5312"/>
                    <a:pt x="4621" y="4845"/>
                  </a:cubicBezTo>
                  <a:cubicBezTo>
                    <a:pt x="4521" y="4611"/>
                    <a:pt x="4454" y="4378"/>
                    <a:pt x="4388" y="4144"/>
                  </a:cubicBezTo>
                  <a:cubicBezTo>
                    <a:pt x="4454" y="4011"/>
                    <a:pt x="4488" y="3877"/>
                    <a:pt x="4521" y="3711"/>
                  </a:cubicBezTo>
                  <a:lnTo>
                    <a:pt x="4888" y="2877"/>
                  </a:lnTo>
                  <a:cubicBezTo>
                    <a:pt x="4821" y="2877"/>
                    <a:pt x="4788" y="2910"/>
                    <a:pt x="4754" y="2943"/>
                  </a:cubicBezTo>
                  <a:cubicBezTo>
                    <a:pt x="4754" y="2910"/>
                    <a:pt x="4721" y="2910"/>
                    <a:pt x="4654" y="2877"/>
                  </a:cubicBezTo>
                  <a:cubicBezTo>
                    <a:pt x="4654" y="2777"/>
                    <a:pt x="4654" y="2710"/>
                    <a:pt x="4621" y="2643"/>
                  </a:cubicBezTo>
                  <a:cubicBezTo>
                    <a:pt x="4621" y="2610"/>
                    <a:pt x="4621" y="2576"/>
                    <a:pt x="4621" y="2576"/>
                  </a:cubicBezTo>
                  <a:cubicBezTo>
                    <a:pt x="4654" y="2510"/>
                    <a:pt x="4621" y="2476"/>
                    <a:pt x="4588" y="2443"/>
                  </a:cubicBezTo>
                  <a:cubicBezTo>
                    <a:pt x="4888" y="2043"/>
                    <a:pt x="5155" y="1642"/>
                    <a:pt x="5455" y="1242"/>
                  </a:cubicBezTo>
                  <a:cubicBezTo>
                    <a:pt x="5573" y="1030"/>
                    <a:pt x="5374" y="818"/>
                    <a:pt x="5188" y="818"/>
                  </a:cubicBezTo>
                  <a:cubicBezTo>
                    <a:pt x="5111" y="818"/>
                    <a:pt x="5037" y="854"/>
                    <a:pt x="4988" y="942"/>
                  </a:cubicBezTo>
                  <a:cubicBezTo>
                    <a:pt x="4721" y="1409"/>
                    <a:pt x="4488" y="1843"/>
                    <a:pt x="4254" y="2310"/>
                  </a:cubicBezTo>
                  <a:lnTo>
                    <a:pt x="4221" y="2310"/>
                  </a:lnTo>
                  <a:cubicBezTo>
                    <a:pt x="4127" y="2235"/>
                    <a:pt x="4002" y="2191"/>
                    <a:pt x="3875" y="2191"/>
                  </a:cubicBezTo>
                  <a:cubicBezTo>
                    <a:pt x="3775" y="2191"/>
                    <a:pt x="3675" y="2218"/>
                    <a:pt x="3587" y="2276"/>
                  </a:cubicBezTo>
                  <a:cubicBezTo>
                    <a:pt x="3546" y="2249"/>
                    <a:pt x="3487" y="2232"/>
                    <a:pt x="3425" y="2232"/>
                  </a:cubicBezTo>
                  <a:cubicBezTo>
                    <a:pt x="3338" y="2232"/>
                    <a:pt x="3245" y="2265"/>
                    <a:pt x="3187" y="2343"/>
                  </a:cubicBezTo>
                  <a:cubicBezTo>
                    <a:pt x="3187" y="2310"/>
                    <a:pt x="3187" y="2310"/>
                    <a:pt x="3153" y="2276"/>
                  </a:cubicBezTo>
                  <a:cubicBezTo>
                    <a:pt x="3114" y="2179"/>
                    <a:pt x="3008" y="2127"/>
                    <a:pt x="2906" y="2127"/>
                  </a:cubicBezTo>
                  <a:cubicBezTo>
                    <a:pt x="2832" y="2127"/>
                    <a:pt x="2761" y="2154"/>
                    <a:pt x="2720" y="2209"/>
                  </a:cubicBezTo>
                  <a:cubicBezTo>
                    <a:pt x="2686" y="2243"/>
                    <a:pt x="2686" y="2243"/>
                    <a:pt x="2653" y="2276"/>
                  </a:cubicBezTo>
                  <a:lnTo>
                    <a:pt x="2586" y="2276"/>
                  </a:lnTo>
                  <a:cubicBezTo>
                    <a:pt x="2536" y="2239"/>
                    <a:pt x="2477" y="2220"/>
                    <a:pt x="2417" y="2220"/>
                  </a:cubicBezTo>
                  <a:cubicBezTo>
                    <a:pt x="2317" y="2220"/>
                    <a:pt x="2215" y="2272"/>
                    <a:pt x="2153" y="2376"/>
                  </a:cubicBezTo>
                  <a:cubicBezTo>
                    <a:pt x="2119" y="2410"/>
                    <a:pt x="2086" y="2476"/>
                    <a:pt x="2019" y="2543"/>
                  </a:cubicBezTo>
                  <a:cubicBezTo>
                    <a:pt x="2019" y="2510"/>
                    <a:pt x="2019" y="2476"/>
                    <a:pt x="2019" y="2476"/>
                  </a:cubicBezTo>
                  <a:cubicBezTo>
                    <a:pt x="1986" y="2410"/>
                    <a:pt x="1952" y="2343"/>
                    <a:pt x="1886" y="2310"/>
                  </a:cubicBezTo>
                  <a:cubicBezTo>
                    <a:pt x="1952" y="1576"/>
                    <a:pt x="1852" y="842"/>
                    <a:pt x="1552" y="141"/>
                  </a:cubicBezTo>
                  <a:cubicBezTo>
                    <a:pt x="1508" y="41"/>
                    <a:pt x="1430" y="1"/>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5"/>
            <p:cNvSpPr/>
            <p:nvPr/>
          </p:nvSpPr>
          <p:spPr>
            <a:xfrm>
              <a:off x="5624300" y="2724700"/>
              <a:ext cx="139300" cy="161500"/>
            </a:xfrm>
            <a:custGeom>
              <a:avLst/>
              <a:gdLst/>
              <a:ahLst/>
              <a:cxnLst/>
              <a:rect l="l" t="t" r="r" b="b"/>
              <a:pathLst>
                <a:path w="5572" h="6460" extrusionOk="0">
                  <a:moveTo>
                    <a:pt x="1350" y="1"/>
                  </a:moveTo>
                  <a:cubicBezTo>
                    <a:pt x="1197" y="1"/>
                    <a:pt x="1019" y="164"/>
                    <a:pt x="1063" y="342"/>
                  </a:cubicBezTo>
                  <a:cubicBezTo>
                    <a:pt x="1197" y="1076"/>
                    <a:pt x="1297" y="1809"/>
                    <a:pt x="1297" y="2543"/>
                  </a:cubicBezTo>
                  <a:cubicBezTo>
                    <a:pt x="1230" y="2577"/>
                    <a:pt x="1163" y="2610"/>
                    <a:pt x="1130" y="2677"/>
                  </a:cubicBezTo>
                  <a:cubicBezTo>
                    <a:pt x="1097" y="2777"/>
                    <a:pt x="1063" y="2910"/>
                    <a:pt x="1030" y="3010"/>
                  </a:cubicBezTo>
                  <a:cubicBezTo>
                    <a:pt x="1030" y="2994"/>
                    <a:pt x="1022" y="2985"/>
                    <a:pt x="1013" y="2985"/>
                  </a:cubicBezTo>
                  <a:cubicBezTo>
                    <a:pt x="1005" y="2985"/>
                    <a:pt x="997" y="2994"/>
                    <a:pt x="997" y="3010"/>
                  </a:cubicBezTo>
                  <a:cubicBezTo>
                    <a:pt x="997" y="2977"/>
                    <a:pt x="963" y="2944"/>
                    <a:pt x="963" y="2944"/>
                  </a:cubicBezTo>
                  <a:lnTo>
                    <a:pt x="763" y="3678"/>
                  </a:lnTo>
                  <a:cubicBezTo>
                    <a:pt x="797" y="3678"/>
                    <a:pt x="830" y="3711"/>
                    <a:pt x="863" y="3711"/>
                  </a:cubicBezTo>
                  <a:cubicBezTo>
                    <a:pt x="797" y="3878"/>
                    <a:pt x="797" y="4044"/>
                    <a:pt x="830" y="4211"/>
                  </a:cubicBezTo>
                  <a:cubicBezTo>
                    <a:pt x="563" y="4812"/>
                    <a:pt x="296" y="5412"/>
                    <a:pt x="63" y="6046"/>
                  </a:cubicBezTo>
                  <a:cubicBezTo>
                    <a:pt x="0" y="6212"/>
                    <a:pt x="171" y="6339"/>
                    <a:pt x="324" y="6339"/>
                  </a:cubicBezTo>
                  <a:cubicBezTo>
                    <a:pt x="418" y="6339"/>
                    <a:pt x="505" y="6293"/>
                    <a:pt x="530" y="6179"/>
                  </a:cubicBezTo>
                  <a:cubicBezTo>
                    <a:pt x="797" y="5646"/>
                    <a:pt x="1030" y="5079"/>
                    <a:pt x="1230" y="4511"/>
                  </a:cubicBezTo>
                  <a:lnTo>
                    <a:pt x="1430" y="4511"/>
                  </a:lnTo>
                  <a:cubicBezTo>
                    <a:pt x="1488" y="4627"/>
                    <a:pt x="1597" y="4718"/>
                    <a:pt x="1799" y="4718"/>
                  </a:cubicBezTo>
                  <a:cubicBezTo>
                    <a:pt x="1829" y="4718"/>
                    <a:pt x="1862" y="4716"/>
                    <a:pt x="1897" y="4712"/>
                  </a:cubicBezTo>
                  <a:cubicBezTo>
                    <a:pt x="1931" y="4745"/>
                    <a:pt x="1997" y="4778"/>
                    <a:pt x="2097" y="4778"/>
                  </a:cubicBezTo>
                  <a:cubicBezTo>
                    <a:pt x="2163" y="4797"/>
                    <a:pt x="2225" y="4805"/>
                    <a:pt x="2285" y="4805"/>
                  </a:cubicBezTo>
                  <a:cubicBezTo>
                    <a:pt x="2440" y="4805"/>
                    <a:pt x="2578" y="4750"/>
                    <a:pt x="2698" y="4678"/>
                  </a:cubicBezTo>
                  <a:cubicBezTo>
                    <a:pt x="2798" y="4678"/>
                    <a:pt x="2865" y="4678"/>
                    <a:pt x="2965" y="4645"/>
                  </a:cubicBezTo>
                  <a:lnTo>
                    <a:pt x="3198" y="4645"/>
                  </a:lnTo>
                  <a:cubicBezTo>
                    <a:pt x="3232" y="4645"/>
                    <a:pt x="3298" y="4678"/>
                    <a:pt x="3332" y="4678"/>
                  </a:cubicBezTo>
                  <a:cubicBezTo>
                    <a:pt x="3409" y="4740"/>
                    <a:pt x="3487" y="4766"/>
                    <a:pt x="3564" y="4766"/>
                  </a:cubicBezTo>
                  <a:cubicBezTo>
                    <a:pt x="3654" y="4766"/>
                    <a:pt x="3743" y="4732"/>
                    <a:pt x="3832" y="4678"/>
                  </a:cubicBezTo>
                  <a:cubicBezTo>
                    <a:pt x="3865" y="4812"/>
                    <a:pt x="3899" y="4912"/>
                    <a:pt x="3965" y="5045"/>
                  </a:cubicBezTo>
                  <a:cubicBezTo>
                    <a:pt x="4099" y="5479"/>
                    <a:pt x="4166" y="6079"/>
                    <a:pt x="4533" y="6379"/>
                  </a:cubicBezTo>
                  <a:cubicBezTo>
                    <a:pt x="4586" y="6433"/>
                    <a:pt x="4655" y="6459"/>
                    <a:pt x="4722" y="6459"/>
                  </a:cubicBezTo>
                  <a:cubicBezTo>
                    <a:pt x="4821" y="6459"/>
                    <a:pt x="4913" y="6399"/>
                    <a:pt x="4933" y="6279"/>
                  </a:cubicBezTo>
                  <a:cubicBezTo>
                    <a:pt x="5033" y="5812"/>
                    <a:pt x="4766" y="5312"/>
                    <a:pt x="4599" y="4845"/>
                  </a:cubicBezTo>
                  <a:cubicBezTo>
                    <a:pt x="4533" y="4612"/>
                    <a:pt x="4466" y="4378"/>
                    <a:pt x="4366" y="4145"/>
                  </a:cubicBezTo>
                  <a:cubicBezTo>
                    <a:pt x="4432" y="4011"/>
                    <a:pt x="4499" y="3878"/>
                    <a:pt x="4499" y="3711"/>
                  </a:cubicBezTo>
                  <a:lnTo>
                    <a:pt x="4899" y="2877"/>
                  </a:lnTo>
                  <a:lnTo>
                    <a:pt x="4899" y="2877"/>
                  </a:lnTo>
                  <a:cubicBezTo>
                    <a:pt x="4833" y="2910"/>
                    <a:pt x="4799" y="2944"/>
                    <a:pt x="4766" y="2977"/>
                  </a:cubicBezTo>
                  <a:cubicBezTo>
                    <a:pt x="4733" y="2944"/>
                    <a:pt x="4699" y="2910"/>
                    <a:pt x="4666" y="2910"/>
                  </a:cubicBezTo>
                  <a:cubicBezTo>
                    <a:pt x="4666" y="2810"/>
                    <a:pt x="4633" y="2710"/>
                    <a:pt x="4633" y="2643"/>
                  </a:cubicBezTo>
                  <a:cubicBezTo>
                    <a:pt x="4633" y="2610"/>
                    <a:pt x="4633" y="2610"/>
                    <a:pt x="4633" y="2577"/>
                  </a:cubicBezTo>
                  <a:cubicBezTo>
                    <a:pt x="4633" y="2510"/>
                    <a:pt x="4599" y="2477"/>
                    <a:pt x="4599" y="2443"/>
                  </a:cubicBezTo>
                  <a:cubicBezTo>
                    <a:pt x="4866" y="2043"/>
                    <a:pt x="5166" y="1643"/>
                    <a:pt x="5433" y="1242"/>
                  </a:cubicBezTo>
                  <a:cubicBezTo>
                    <a:pt x="5571" y="1035"/>
                    <a:pt x="5376" y="844"/>
                    <a:pt x="5187" y="844"/>
                  </a:cubicBezTo>
                  <a:cubicBezTo>
                    <a:pt x="5102" y="844"/>
                    <a:pt x="5018" y="883"/>
                    <a:pt x="4966" y="976"/>
                  </a:cubicBezTo>
                  <a:cubicBezTo>
                    <a:pt x="4733" y="1409"/>
                    <a:pt x="4466" y="1876"/>
                    <a:pt x="4232" y="2310"/>
                  </a:cubicBezTo>
                  <a:cubicBezTo>
                    <a:pt x="4132" y="2243"/>
                    <a:pt x="4024" y="2210"/>
                    <a:pt x="3915" y="2210"/>
                  </a:cubicBezTo>
                  <a:cubicBezTo>
                    <a:pt x="3807" y="2210"/>
                    <a:pt x="3699" y="2243"/>
                    <a:pt x="3599" y="2310"/>
                  </a:cubicBezTo>
                  <a:cubicBezTo>
                    <a:pt x="3540" y="2266"/>
                    <a:pt x="3476" y="2242"/>
                    <a:pt x="3413" y="2242"/>
                  </a:cubicBezTo>
                  <a:cubicBezTo>
                    <a:pt x="3332" y="2242"/>
                    <a:pt x="3255" y="2283"/>
                    <a:pt x="3198" y="2377"/>
                  </a:cubicBezTo>
                  <a:cubicBezTo>
                    <a:pt x="3198" y="2343"/>
                    <a:pt x="3165" y="2310"/>
                    <a:pt x="3165" y="2276"/>
                  </a:cubicBezTo>
                  <a:cubicBezTo>
                    <a:pt x="3126" y="2179"/>
                    <a:pt x="3019" y="2127"/>
                    <a:pt x="2911" y="2127"/>
                  </a:cubicBezTo>
                  <a:cubicBezTo>
                    <a:pt x="2833" y="2127"/>
                    <a:pt x="2754" y="2154"/>
                    <a:pt x="2698" y="2210"/>
                  </a:cubicBezTo>
                  <a:cubicBezTo>
                    <a:pt x="2698" y="2243"/>
                    <a:pt x="2665" y="2243"/>
                    <a:pt x="2631" y="2276"/>
                  </a:cubicBezTo>
                  <a:cubicBezTo>
                    <a:pt x="2631" y="2276"/>
                    <a:pt x="2598" y="2276"/>
                    <a:pt x="2564" y="2310"/>
                  </a:cubicBezTo>
                  <a:cubicBezTo>
                    <a:pt x="2521" y="2266"/>
                    <a:pt x="2452" y="2242"/>
                    <a:pt x="2379" y="2242"/>
                  </a:cubicBezTo>
                  <a:cubicBezTo>
                    <a:pt x="2286" y="2242"/>
                    <a:pt x="2187" y="2283"/>
                    <a:pt x="2131" y="2377"/>
                  </a:cubicBezTo>
                  <a:cubicBezTo>
                    <a:pt x="2097" y="2410"/>
                    <a:pt x="2064" y="2477"/>
                    <a:pt x="2031" y="2543"/>
                  </a:cubicBezTo>
                  <a:cubicBezTo>
                    <a:pt x="2031" y="2510"/>
                    <a:pt x="2031" y="2510"/>
                    <a:pt x="1997" y="2477"/>
                  </a:cubicBezTo>
                  <a:cubicBezTo>
                    <a:pt x="1997" y="2410"/>
                    <a:pt x="1931" y="2343"/>
                    <a:pt x="1864" y="2310"/>
                  </a:cubicBezTo>
                  <a:cubicBezTo>
                    <a:pt x="1931" y="1609"/>
                    <a:pt x="1831" y="875"/>
                    <a:pt x="1530" y="142"/>
                  </a:cubicBezTo>
                  <a:cubicBezTo>
                    <a:pt x="1497" y="42"/>
                    <a:pt x="1427" y="1"/>
                    <a:pt x="1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5"/>
            <p:cNvSpPr/>
            <p:nvPr/>
          </p:nvSpPr>
          <p:spPr>
            <a:xfrm>
              <a:off x="6145875" y="2712575"/>
              <a:ext cx="139175" cy="161325"/>
            </a:xfrm>
            <a:custGeom>
              <a:avLst/>
              <a:gdLst/>
              <a:ahLst/>
              <a:cxnLst/>
              <a:rect l="l" t="t" r="r" b="b"/>
              <a:pathLst>
                <a:path w="5567" h="6453" extrusionOk="0">
                  <a:moveTo>
                    <a:pt x="1345" y="0"/>
                  </a:moveTo>
                  <a:cubicBezTo>
                    <a:pt x="1182" y="0"/>
                    <a:pt x="1004" y="149"/>
                    <a:pt x="1049" y="326"/>
                  </a:cubicBezTo>
                  <a:cubicBezTo>
                    <a:pt x="1215" y="1060"/>
                    <a:pt x="1316" y="1794"/>
                    <a:pt x="1282" y="2528"/>
                  </a:cubicBezTo>
                  <a:cubicBezTo>
                    <a:pt x="1249" y="2561"/>
                    <a:pt x="1182" y="2595"/>
                    <a:pt x="1149" y="2695"/>
                  </a:cubicBezTo>
                  <a:cubicBezTo>
                    <a:pt x="1115" y="2795"/>
                    <a:pt x="1082" y="2895"/>
                    <a:pt x="1049" y="2995"/>
                  </a:cubicBezTo>
                  <a:lnTo>
                    <a:pt x="982" y="2995"/>
                  </a:lnTo>
                  <a:cubicBezTo>
                    <a:pt x="982" y="2962"/>
                    <a:pt x="982" y="2928"/>
                    <a:pt x="949" y="2928"/>
                  </a:cubicBezTo>
                  <a:lnTo>
                    <a:pt x="748" y="3662"/>
                  </a:lnTo>
                  <a:cubicBezTo>
                    <a:pt x="782" y="3695"/>
                    <a:pt x="815" y="3695"/>
                    <a:pt x="882" y="3695"/>
                  </a:cubicBezTo>
                  <a:cubicBezTo>
                    <a:pt x="815" y="3862"/>
                    <a:pt x="782" y="4029"/>
                    <a:pt x="815" y="4196"/>
                  </a:cubicBezTo>
                  <a:cubicBezTo>
                    <a:pt x="548" y="4796"/>
                    <a:pt x="315" y="5430"/>
                    <a:pt x="81" y="6031"/>
                  </a:cubicBezTo>
                  <a:cubicBezTo>
                    <a:pt x="0" y="6212"/>
                    <a:pt x="165" y="6333"/>
                    <a:pt x="321" y="6333"/>
                  </a:cubicBezTo>
                  <a:cubicBezTo>
                    <a:pt x="423" y="6333"/>
                    <a:pt x="522" y="6282"/>
                    <a:pt x="548" y="6164"/>
                  </a:cubicBezTo>
                  <a:cubicBezTo>
                    <a:pt x="782" y="5630"/>
                    <a:pt x="1015" y="5063"/>
                    <a:pt x="1249" y="4496"/>
                  </a:cubicBezTo>
                  <a:lnTo>
                    <a:pt x="1282" y="4496"/>
                  </a:lnTo>
                  <a:cubicBezTo>
                    <a:pt x="1299" y="4513"/>
                    <a:pt x="1324" y="4521"/>
                    <a:pt x="1353" y="4521"/>
                  </a:cubicBezTo>
                  <a:cubicBezTo>
                    <a:pt x="1382" y="4521"/>
                    <a:pt x="1416" y="4513"/>
                    <a:pt x="1449" y="4496"/>
                  </a:cubicBezTo>
                  <a:cubicBezTo>
                    <a:pt x="1507" y="4612"/>
                    <a:pt x="1615" y="4703"/>
                    <a:pt x="1796" y="4703"/>
                  </a:cubicBezTo>
                  <a:cubicBezTo>
                    <a:pt x="1823" y="4703"/>
                    <a:pt x="1852" y="4701"/>
                    <a:pt x="1883" y="4696"/>
                  </a:cubicBezTo>
                  <a:cubicBezTo>
                    <a:pt x="1949" y="4730"/>
                    <a:pt x="2016" y="4763"/>
                    <a:pt x="2083" y="4763"/>
                  </a:cubicBezTo>
                  <a:cubicBezTo>
                    <a:pt x="2157" y="4782"/>
                    <a:pt x="2227" y="4790"/>
                    <a:pt x="2291" y="4790"/>
                  </a:cubicBezTo>
                  <a:cubicBezTo>
                    <a:pt x="2459" y="4790"/>
                    <a:pt x="2596" y="4735"/>
                    <a:pt x="2717" y="4663"/>
                  </a:cubicBezTo>
                  <a:cubicBezTo>
                    <a:pt x="2817" y="4663"/>
                    <a:pt x="2883" y="4663"/>
                    <a:pt x="2950" y="4630"/>
                  </a:cubicBezTo>
                  <a:lnTo>
                    <a:pt x="3017" y="4630"/>
                  </a:lnTo>
                  <a:cubicBezTo>
                    <a:pt x="3039" y="4641"/>
                    <a:pt x="3061" y="4644"/>
                    <a:pt x="3083" y="4644"/>
                  </a:cubicBezTo>
                  <a:cubicBezTo>
                    <a:pt x="3128" y="4644"/>
                    <a:pt x="3172" y="4630"/>
                    <a:pt x="3217" y="4630"/>
                  </a:cubicBezTo>
                  <a:cubicBezTo>
                    <a:pt x="3250" y="4630"/>
                    <a:pt x="3284" y="4663"/>
                    <a:pt x="3317" y="4663"/>
                  </a:cubicBezTo>
                  <a:lnTo>
                    <a:pt x="3350" y="4663"/>
                  </a:lnTo>
                  <a:cubicBezTo>
                    <a:pt x="3428" y="4725"/>
                    <a:pt x="3505" y="4751"/>
                    <a:pt x="3583" y="4751"/>
                  </a:cubicBezTo>
                  <a:cubicBezTo>
                    <a:pt x="3672" y="4751"/>
                    <a:pt x="3761" y="4716"/>
                    <a:pt x="3851" y="4663"/>
                  </a:cubicBezTo>
                  <a:cubicBezTo>
                    <a:pt x="3884" y="4796"/>
                    <a:pt x="3917" y="4896"/>
                    <a:pt x="3951" y="5030"/>
                  </a:cubicBezTo>
                  <a:cubicBezTo>
                    <a:pt x="4084" y="5497"/>
                    <a:pt x="4184" y="6064"/>
                    <a:pt x="4551" y="6397"/>
                  </a:cubicBezTo>
                  <a:cubicBezTo>
                    <a:pt x="4587" y="6433"/>
                    <a:pt x="4640" y="6452"/>
                    <a:pt x="4697" y="6452"/>
                  </a:cubicBezTo>
                  <a:cubicBezTo>
                    <a:pt x="4797" y="6452"/>
                    <a:pt x="4909" y="6392"/>
                    <a:pt x="4951" y="6264"/>
                  </a:cubicBezTo>
                  <a:cubicBezTo>
                    <a:pt x="5052" y="5797"/>
                    <a:pt x="4785" y="5297"/>
                    <a:pt x="4618" y="4863"/>
                  </a:cubicBezTo>
                  <a:cubicBezTo>
                    <a:pt x="4518" y="4630"/>
                    <a:pt x="4451" y="4363"/>
                    <a:pt x="4384" y="4129"/>
                  </a:cubicBezTo>
                  <a:cubicBezTo>
                    <a:pt x="4451" y="4029"/>
                    <a:pt x="4484" y="3862"/>
                    <a:pt x="4518" y="3695"/>
                  </a:cubicBezTo>
                  <a:lnTo>
                    <a:pt x="4885" y="2862"/>
                  </a:lnTo>
                  <a:lnTo>
                    <a:pt x="4885" y="2862"/>
                  </a:lnTo>
                  <a:cubicBezTo>
                    <a:pt x="4818" y="2895"/>
                    <a:pt x="4785" y="2928"/>
                    <a:pt x="4751" y="2962"/>
                  </a:cubicBezTo>
                  <a:cubicBezTo>
                    <a:pt x="4751" y="2928"/>
                    <a:pt x="4718" y="2895"/>
                    <a:pt x="4651" y="2895"/>
                  </a:cubicBezTo>
                  <a:cubicBezTo>
                    <a:pt x="4651" y="2795"/>
                    <a:pt x="4651" y="2695"/>
                    <a:pt x="4618" y="2628"/>
                  </a:cubicBezTo>
                  <a:cubicBezTo>
                    <a:pt x="4618" y="2595"/>
                    <a:pt x="4618" y="2595"/>
                    <a:pt x="4618" y="2561"/>
                  </a:cubicBezTo>
                  <a:cubicBezTo>
                    <a:pt x="4651" y="2528"/>
                    <a:pt x="4618" y="2461"/>
                    <a:pt x="4585" y="2461"/>
                  </a:cubicBezTo>
                  <a:cubicBezTo>
                    <a:pt x="4885" y="2028"/>
                    <a:pt x="5152" y="1627"/>
                    <a:pt x="5452" y="1227"/>
                  </a:cubicBezTo>
                  <a:cubicBezTo>
                    <a:pt x="5567" y="1020"/>
                    <a:pt x="5380" y="829"/>
                    <a:pt x="5199" y="829"/>
                  </a:cubicBezTo>
                  <a:cubicBezTo>
                    <a:pt x="5117" y="829"/>
                    <a:pt x="5036" y="867"/>
                    <a:pt x="4985" y="960"/>
                  </a:cubicBezTo>
                  <a:cubicBezTo>
                    <a:pt x="4718" y="1394"/>
                    <a:pt x="4484" y="1861"/>
                    <a:pt x="4251" y="2328"/>
                  </a:cubicBezTo>
                  <a:cubicBezTo>
                    <a:pt x="4251" y="2328"/>
                    <a:pt x="4251" y="2328"/>
                    <a:pt x="4218" y="2294"/>
                  </a:cubicBezTo>
                  <a:cubicBezTo>
                    <a:pt x="4134" y="2228"/>
                    <a:pt x="4026" y="2194"/>
                    <a:pt x="3913" y="2194"/>
                  </a:cubicBezTo>
                  <a:cubicBezTo>
                    <a:pt x="3801" y="2194"/>
                    <a:pt x="3684" y="2228"/>
                    <a:pt x="3584" y="2294"/>
                  </a:cubicBezTo>
                  <a:cubicBezTo>
                    <a:pt x="3544" y="2255"/>
                    <a:pt x="3489" y="2236"/>
                    <a:pt x="3431" y="2236"/>
                  </a:cubicBezTo>
                  <a:cubicBezTo>
                    <a:pt x="3341" y="2236"/>
                    <a:pt x="3244" y="2280"/>
                    <a:pt x="3184" y="2361"/>
                  </a:cubicBezTo>
                  <a:cubicBezTo>
                    <a:pt x="3184" y="2328"/>
                    <a:pt x="3184" y="2294"/>
                    <a:pt x="3150" y="2261"/>
                  </a:cubicBezTo>
                  <a:cubicBezTo>
                    <a:pt x="3111" y="2164"/>
                    <a:pt x="3004" y="2112"/>
                    <a:pt x="2902" y="2112"/>
                  </a:cubicBezTo>
                  <a:cubicBezTo>
                    <a:pt x="2829" y="2112"/>
                    <a:pt x="2758" y="2139"/>
                    <a:pt x="2717" y="2194"/>
                  </a:cubicBezTo>
                  <a:cubicBezTo>
                    <a:pt x="2683" y="2228"/>
                    <a:pt x="2683" y="2261"/>
                    <a:pt x="2650" y="2261"/>
                  </a:cubicBezTo>
                  <a:cubicBezTo>
                    <a:pt x="2616" y="2261"/>
                    <a:pt x="2616" y="2294"/>
                    <a:pt x="2583" y="2294"/>
                  </a:cubicBezTo>
                  <a:cubicBezTo>
                    <a:pt x="2525" y="2251"/>
                    <a:pt x="2454" y="2226"/>
                    <a:pt x="2384" y="2226"/>
                  </a:cubicBezTo>
                  <a:cubicBezTo>
                    <a:pt x="2294" y="2226"/>
                    <a:pt x="2206" y="2267"/>
                    <a:pt x="2149" y="2361"/>
                  </a:cubicBezTo>
                  <a:cubicBezTo>
                    <a:pt x="2116" y="2395"/>
                    <a:pt x="2083" y="2461"/>
                    <a:pt x="2049" y="2528"/>
                  </a:cubicBezTo>
                  <a:cubicBezTo>
                    <a:pt x="2016" y="2495"/>
                    <a:pt x="2016" y="2495"/>
                    <a:pt x="2016" y="2461"/>
                  </a:cubicBezTo>
                  <a:cubicBezTo>
                    <a:pt x="1983" y="2395"/>
                    <a:pt x="1949" y="2361"/>
                    <a:pt x="1883" y="2294"/>
                  </a:cubicBezTo>
                  <a:cubicBezTo>
                    <a:pt x="1949" y="1594"/>
                    <a:pt x="1849" y="860"/>
                    <a:pt x="1549" y="126"/>
                  </a:cubicBezTo>
                  <a:cubicBezTo>
                    <a:pt x="1505" y="37"/>
                    <a:pt x="1427"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5"/>
            <p:cNvSpPr/>
            <p:nvPr/>
          </p:nvSpPr>
          <p:spPr>
            <a:xfrm>
              <a:off x="3574625" y="2761250"/>
              <a:ext cx="2830975" cy="110725"/>
            </a:xfrm>
            <a:custGeom>
              <a:avLst/>
              <a:gdLst/>
              <a:ahLst/>
              <a:cxnLst/>
              <a:rect l="l" t="t" r="r" b="b"/>
              <a:pathLst>
                <a:path w="113239" h="4429" extrusionOk="0">
                  <a:moveTo>
                    <a:pt x="15902" y="3183"/>
                  </a:moveTo>
                  <a:cubicBezTo>
                    <a:pt x="16203" y="3216"/>
                    <a:pt x="16503" y="3216"/>
                    <a:pt x="16803" y="3216"/>
                  </a:cubicBezTo>
                  <a:cubicBezTo>
                    <a:pt x="16703" y="3216"/>
                    <a:pt x="16636" y="3250"/>
                    <a:pt x="16536" y="3250"/>
                  </a:cubicBezTo>
                  <a:cubicBezTo>
                    <a:pt x="16336" y="3250"/>
                    <a:pt x="16103" y="3216"/>
                    <a:pt x="15902" y="3183"/>
                  </a:cubicBezTo>
                  <a:close/>
                  <a:moveTo>
                    <a:pt x="112924" y="0"/>
                  </a:moveTo>
                  <a:cubicBezTo>
                    <a:pt x="112261" y="0"/>
                    <a:pt x="111621" y="191"/>
                    <a:pt x="111304" y="681"/>
                  </a:cubicBezTo>
                  <a:cubicBezTo>
                    <a:pt x="111271" y="714"/>
                    <a:pt x="111271" y="714"/>
                    <a:pt x="111271" y="714"/>
                  </a:cubicBezTo>
                  <a:cubicBezTo>
                    <a:pt x="111137" y="781"/>
                    <a:pt x="110970" y="814"/>
                    <a:pt x="110837" y="848"/>
                  </a:cubicBezTo>
                  <a:lnTo>
                    <a:pt x="110670" y="848"/>
                  </a:lnTo>
                  <a:cubicBezTo>
                    <a:pt x="110643" y="821"/>
                    <a:pt x="110594" y="772"/>
                    <a:pt x="110524" y="772"/>
                  </a:cubicBezTo>
                  <a:cubicBezTo>
                    <a:pt x="110507" y="772"/>
                    <a:pt x="110489" y="775"/>
                    <a:pt x="110470" y="781"/>
                  </a:cubicBezTo>
                  <a:cubicBezTo>
                    <a:pt x="110303" y="848"/>
                    <a:pt x="110136" y="915"/>
                    <a:pt x="109970" y="948"/>
                  </a:cubicBezTo>
                  <a:cubicBezTo>
                    <a:pt x="109803" y="948"/>
                    <a:pt x="109636" y="981"/>
                    <a:pt x="109469" y="981"/>
                  </a:cubicBezTo>
                  <a:cubicBezTo>
                    <a:pt x="109469" y="915"/>
                    <a:pt x="109436" y="881"/>
                    <a:pt x="109403" y="848"/>
                  </a:cubicBezTo>
                  <a:cubicBezTo>
                    <a:pt x="109048" y="548"/>
                    <a:pt x="108583" y="471"/>
                    <a:pt x="108133" y="471"/>
                  </a:cubicBezTo>
                  <a:cubicBezTo>
                    <a:pt x="108032" y="471"/>
                    <a:pt x="107932" y="475"/>
                    <a:pt x="107835" y="481"/>
                  </a:cubicBezTo>
                  <a:cubicBezTo>
                    <a:pt x="107401" y="514"/>
                    <a:pt x="106801" y="548"/>
                    <a:pt x="106501" y="915"/>
                  </a:cubicBezTo>
                  <a:lnTo>
                    <a:pt x="106400" y="915"/>
                  </a:lnTo>
                  <a:cubicBezTo>
                    <a:pt x="106267" y="981"/>
                    <a:pt x="106134" y="1015"/>
                    <a:pt x="106000" y="1081"/>
                  </a:cubicBezTo>
                  <a:lnTo>
                    <a:pt x="105500" y="1081"/>
                  </a:lnTo>
                  <a:cubicBezTo>
                    <a:pt x="105500" y="1048"/>
                    <a:pt x="105466" y="1048"/>
                    <a:pt x="105466" y="1015"/>
                  </a:cubicBezTo>
                  <a:cubicBezTo>
                    <a:pt x="104951" y="689"/>
                    <a:pt x="104369" y="562"/>
                    <a:pt x="103774" y="562"/>
                  </a:cubicBezTo>
                  <a:cubicBezTo>
                    <a:pt x="103638" y="562"/>
                    <a:pt x="103502" y="569"/>
                    <a:pt x="103365" y="581"/>
                  </a:cubicBezTo>
                  <a:cubicBezTo>
                    <a:pt x="102831" y="648"/>
                    <a:pt x="101964" y="814"/>
                    <a:pt x="101797" y="1382"/>
                  </a:cubicBezTo>
                  <a:cubicBezTo>
                    <a:pt x="101564" y="1448"/>
                    <a:pt x="101297" y="1482"/>
                    <a:pt x="101063" y="1515"/>
                  </a:cubicBezTo>
                  <a:lnTo>
                    <a:pt x="100796" y="1515"/>
                  </a:lnTo>
                  <a:cubicBezTo>
                    <a:pt x="100336" y="1108"/>
                    <a:pt x="99602" y="879"/>
                    <a:pt x="98891" y="879"/>
                  </a:cubicBezTo>
                  <a:cubicBezTo>
                    <a:pt x="98263" y="879"/>
                    <a:pt x="97652" y="1057"/>
                    <a:pt x="97261" y="1448"/>
                  </a:cubicBezTo>
                  <a:cubicBezTo>
                    <a:pt x="97194" y="1515"/>
                    <a:pt x="97161" y="1615"/>
                    <a:pt x="97161" y="1682"/>
                  </a:cubicBezTo>
                  <a:cubicBezTo>
                    <a:pt x="97060" y="1682"/>
                    <a:pt x="96927" y="1682"/>
                    <a:pt x="96827" y="1648"/>
                  </a:cubicBezTo>
                  <a:cubicBezTo>
                    <a:pt x="96769" y="1562"/>
                    <a:pt x="96661" y="1475"/>
                    <a:pt x="96525" y="1475"/>
                  </a:cubicBezTo>
                  <a:cubicBezTo>
                    <a:pt x="96504" y="1475"/>
                    <a:pt x="96482" y="1477"/>
                    <a:pt x="96460" y="1482"/>
                  </a:cubicBezTo>
                  <a:cubicBezTo>
                    <a:pt x="96393" y="1482"/>
                    <a:pt x="96327" y="1482"/>
                    <a:pt x="96260" y="1515"/>
                  </a:cubicBezTo>
                  <a:cubicBezTo>
                    <a:pt x="95793" y="1181"/>
                    <a:pt x="95226" y="1015"/>
                    <a:pt x="94659" y="948"/>
                  </a:cubicBezTo>
                  <a:cubicBezTo>
                    <a:pt x="94499" y="929"/>
                    <a:pt x="94321" y="916"/>
                    <a:pt x="94138" y="916"/>
                  </a:cubicBezTo>
                  <a:cubicBezTo>
                    <a:pt x="93672" y="916"/>
                    <a:pt x="93178" y="1003"/>
                    <a:pt x="92891" y="1315"/>
                  </a:cubicBezTo>
                  <a:cubicBezTo>
                    <a:pt x="92591" y="1281"/>
                    <a:pt x="92290" y="1248"/>
                    <a:pt x="91957" y="1215"/>
                  </a:cubicBezTo>
                  <a:cubicBezTo>
                    <a:pt x="91490" y="848"/>
                    <a:pt x="90923" y="648"/>
                    <a:pt x="90356" y="581"/>
                  </a:cubicBezTo>
                  <a:cubicBezTo>
                    <a:pt x="90182" y="549"/>
                    <a:pt x="89978" y="527"/>
                    <a:pt x="89767" y="527"/>
                  </a:cubicBezTo>
                  <a:cubicBezTo>
                    <a:pt x="89330" y="527"/>
                    <a:pt x="88869" y="622"/>
                    <a:pt x="88621" y="915"/>
                  </a:cubicBezTo>
                  <a:cubicBezTo>
                    <a:pt x="88588" y="948"/>
                    <a:pt x="88588" y="981"/>
                    <a:pt x="88588" y="1015"/>
                  </a:cubicBezTo>
                  <a:cubicBezTo>
                    <a:pt x="88554" y="1048"/>
                    <a:pt x="88521" y="1048"/>
                    <a:pt x="88521" y="1048"/>
                  </a:cubicBezTo>
                  <a:cubicBezTo>
                    <a:pt x="88287" y="1081"/>
                    <a:pt x="88087" y="1081"/>
                    <a:pt x="87887" y="1081"/>
                  </a:cubicBezTo>
                  <a:lnTo>
                    <a:pt x="87820" y="1081"/>
                  </a:lnTo>
                  <a:cubicBezTo>
                    <a:pt x="87387" y="748"/>
                    <a:pt x="86786" y="648"/>
                    <a:pt x="86286" y="648"/>
                  </a:cubicBezTo>
                  <a:cubicBezTo>
                    <a:pt x="85786" y="648"/>
                    <a:pt x="84918" y="681"/>
                    <a:pt x="84685" y="1215"/>
                  </a:cubicBezTo>
                  <a:lnTo>
                    <a:pt x="84151" y="1215"/>
                  </a:lnTo>
                  <a:cubicBezTo>
                    <a:pt x="84018" y="848"/>
                    <a:pt x="83617" y="681"/>
                    <a:pt x="83184" y="614"/>
                  </a:cubicBezTo>
                  <a:cubicBezTo>
                    <a:pt x="82874" y="582"/>
                    <a:pt x="82560" y="567"/>
                    <a:pt x="82246" y="567"/>
                  </a:cubicBezTo>
                  <a:cubicBezTo>
                    <a:pt x="81578" y="567"/>
                    <a:pt x="80906" y="634"/>
                    <a:pt x="80248" y="748"/>
                  </a:cubicBezTo>
                  <a:cubicBezTo>
                    <a:pt x="80182" y="781"/>
                    <a:pt x="80115" y="814"/>
                    <a:pt x="80082" y="848"/>
                  </a:cubicBezTo>
                  <a:cubicBezTo>
                    <a:pt x="79815" y="848"/>
                    <a:pt x="79581" y="814"/>
                    <a:pt x="79314" y="814"/>
                  </a:cubicBezTo>
                  <a:cubicBezTo>
                    <a:pt x="79314" y="781"/>
                    <a:pt x="79281" y="748"/>
                    <a:pt x="79248" y="714"/>
                  </a:cubicBezTo>
                  <a:cubicBezTo>
                    <a:pt x="78789" y="450"/>
                    <a:pt x="78143" y="288"/>
                    <a:pt x="77503" y="288"/>
                  </a:cubicBezTo>
                  <a:cubicBezTo>
                    <a:pt x="76934" y="288"/>
                    <a:pt x="76369" y="416"/>
                    <a:pt x="75945" y="714"/>
                  </a:cubicBezTo>
                  <a:cubicBezTo>
                    <a:pt x="75545" y="714"/>
                    <a:pt x="75145" y="748"/>
                    <a:pt x="74744" y="748"/>
                  </a:cubicBezTo>
                  <a:cubicBezTo>
                    <a:pt x="74457" y="709"/>
                    <a:pt x="74165" y="692"/>
                    <a:pt x="73872" y="692"/>
                  </a:cubicBezTo>
                  <a:cubicBezTo>
                    <a:pt x="72911" y="692"/>
                    <a:pt x="71937" y="877"/>
                    <a:pt x="71042" y="1081"/>
                  </a:cubicBezTo>
                  <a:cubicBezTo>
                    <a:pt x="70908" y="1115"/>
                    <a:pt x="70808" y="1215"/>
                    <a:pt x="70775" y="1315"/>
                  </a:cubicBezTo>
                  <a:cubicBezTo>
                    <a:pt x="70508" y="1348"/>
                    <a:pt x="70241" y="1415"/>
                    <a:pt x="69974" y="1482"/>
                  </a:cubicBezTo>
                  <a:cubicBezTo>
                    <a:pt x="69741" y="1348"/>
                    <a:pt x="69507" y="1281"/>
                    <a:pt x="69241" y="1248"/>
                  </a:cubicBezTo>
                  <a:cubicBezTo>
                    <a:pt x="69169" y="1239"/>
                    <a:pt x="69098" y="1235"/>
                    <a:pt x="69025" y="1235"/>
                  </a:cubicBezTo>
                  <a:cubicBezTo>
                    <a:pt x="68828" y="1235"/>
                    <a:pt x="68626" y="1266"/>
                    <a:pt x="68407" y="1315"/>
                  </a:cubicBezTo>
                  <a:cubicBezTo>
                    <a:pt x="68407" y="1315"/>
                    <a:pt x="68373" y="1315"/>
                    <a:pt x="68373" y="1348"/>
                  </a:cubicBezTo>
                  <a:cubicBezTo>
                    <a:pt x="67806" y="1348"/>
                    <a:pt x="67272" y="1415"/>
                    <a:pt x="66705" y="1515"/>
                  </a:cubicBezTo>
                  <a:cubicBezTo>
                    <a:pt x="66705" y="1482"/>
                    <a:pt x="66672" y="1415"/>
                    <a:pt x="66605" y="1348"/>
                  </a:cubicBezTo>
                  <a:cubicBezTo>
                    <a:pt x="65805" y="1218"/>
                    <a:pt x="65000" y="1163"/>
                    <a:pt x="64192" y="1163"/>
                  </a:cubicBezTo>
                  <a:cubicBezTo>
                    <a:pt x="62104" y="1163"/>
                    <a:pt x="60001" y="1530"/>
                    <a:pt x="57932" y="1915"/>
                  </a:cubicBezTo>
                  <a:cubicBezTo>
                    <a:pt x="57568" y="1776"/>
                    <a:pt x="57173" y="1712"/>
                    <a:pt x="56772" y="1712"/>
                  </a:cubicBezTo>
                  <a:cubicBezTo>
                    <a:pt x="55925" y="1712"/>
                    <a:pt x="55053" y="1996"/>
                    <a:pt x="54397" y="2449"/>
                  </a:cubicBezTo>
                  <a:lnTo>
                    <a:pt x="54163" y="2449"/>
                  </a:lnTo>
                  <a:cubicBezTo>
                    <a:pt x="54163" y="2416"/>
                    <a:pt x="54163" y="2416"/>
                    <a:pt x="54130" y="2416"/>
                  </a:cubicBezTo>
                  <a:cubicBezTo>
                    <a:pt x="53407" y="1718"/>
                    <a:pt x="52181" y="1299"/>
                    <a:pt x="51037" y="1299"/>
                  </a:cubicBezTo>
                  <a:cubicBezTo>
                    <a:pt x="50650" y="1299"/>
                    <a:pt x="50272" y="1347"/>
                    <a:pt x="49927" y="1448"/>
                  </a:cubicBezTo>
                  <a:cubicBezTo>
                    <a:pt x="49237" y="1004"/>
                    <a:pt x="48400" y="751"/>
                    <a:pt x="47562" y="751"/>
                  </a:cubicBezTo>
                  <a:cubicBezTo>
                    <a:pt x="47143" y="751"/>
                    <a:pt x="46724" y="814"/>
                    <a:pt x="46324" y="948"/>
                  </a:cubicBezTo>
                  <a:cubicBezTo>
                    <a:pt x="45823" y="733"/>
                    <a:pt x="45090" y="566"/>
                    <a:pt x="44380" y="566"/>
                  </a:cubicBezTo>
                  <a:cubicBezTo>
                    <a:pt x="43768" y="566"/>
                    <a:pt x="43172" y="690"/>
                    <a:pt x="42755" y="1015"/>
                  </a:cubicBezTo>
                  <a:lnTo>
                    <a:pt x="42688" y="1015"/>
                  </a:lnTo>
                  <a:cubicBezTo>
                    <a:pt x="42300" y="677"/>
                    <a:pt x="41657" y="485"/>
                    <a:pt x="41029" y="485"/>
                  </a:cubicBezTo>
                  <a:cubicBezTo>
                    <a:pt x="40415" y="485"/>
                    <a:pt x="39816" y="669"/>
                    <a:pt x="39486" y="1081"/>
                  </a:cubicBezTo>
                  <a:cubicBezTo>
                    <a:pt x="39021" y="867"/>
                    <a:pt x="38518" y="767"/>
                    <a:pt x="38013" y="767"/>
                  </a:cubicBezTo>
                  <a:cubicBezTo>
                    <a:pt x="37575" y="767"/>
                    <a:pt x="37135" y="842"/>
                    <a:pt x="36717" y="981"/>
                  </a:cubicBezTo>
                  <a:cubicBezTo>
                    <a:pt x="36586" y="942"/>
                    <a:pt x="36454" y="923"/>
                    <a:pt x="36321" y="923"/>
                  </a:cubicBezTo>
                  <a:cubicBezTo>
                    <a:pt x="36115" y="923"/>
                    <a:pt x="35905" y="967"/>
                    <a:pt x="35683" y="1048"/>
                  </a:cubicBezTo>
                  <a:cubicBezTo>
                    <a:pt x="35483" y="1115"/>
                    <a:pt x="35250" y="1248"/>
                    <a:pt x="35049" y="1415"/>
                  </a:cubicBezTo>
                  <a:cubicBezTo>
                    <a:pt x="34846" y="1258"/>
                    <a:pt x="34534" y="1194"/>
                    <a:pt x="34169" y="1194"/>
                  </a:cubicBezTo>
                  <a:cubicBezTo>
                    <a:pt x="32978" y="1194"/>
                    <a:pt x="31222" y="1882"/>
                    <a:pt x="30813" y="2316"/>
                  </a:cubicBezTo>
                  <a:cubicBezTo>
                    <a:pt x="30595" y="2251"/>
                    <a:pt x="30362" y="2222"/>
                    <a:pt x="30124" y="2222"/>
                  </a:cubicBezTo>
                  <a:cubicBezTo>
                    <a:pt x="29375" y="2222"/>
                    <a:pt x="28576" y="2511"/>
                    <a:pt x="28044" y="2916"/>
                  </a:cubicBezTo>
                  <a:cubicBezTo>
                    <a:pt x="27978" y="2949"/>
                    <a:pt x="27944" y="2983"/>
                    <a:pt x="27944" y="3016"/>
                  </a:cubicBezTo>
                  <a:cubicBezTo>
                    <a:pt x="27844" y="2983"/>
                    <a:pt x="27744" y="2983"/>
                    <a:pt x="27644" y="2983"/>
                  </a:cubicBezTo>
                  <a:cubicBezTo>
                    <a:pt x="27355" y="2805"/>
                    <a:pt x="26977" y="2746"/>
                    <a:pt x="26619" y="2746"/>
                  </a:cubicBezTo>
                  <a:cubicBezTo>
                    <a:pt x="26440" y="2746"/>
                    <a:pt x="26265" y="2760"/>
                    <a:pt x="26110" y="2783"/>
                  </a:cubicBezTo>
                  <a:cubicBezTo>
                    <a:pt x="25709" y="2816"/>
                    <a:pt x="25176" y="2883"/>
                    <a:pt x="24809" y="3116"/>
                  </a:cubicBezTo>
                  <a:cubicBezTo>
                    <a:pt x="24775" y="3083"/>
                    <a:pt x="24709" y="3083"/>
                    <a:pt x="24642" y="3083"/>
                  </a:cubicBezTo>
                  <a:cubicBezTo>
                    <a:pt x="24431" y="3125"/>
                    <a:pt x="24236" y="3144"/>
                    <a:pt x="24051" y="3144"/>
                  </a:cubicBezTo>
                  <a:cubicBezTo>
                    <a:pt x="23506" y="3144"/>
                    <a:pt x="23038" y="2982"/>
                    <a:pt x="22440" y="2783"/>
                  </a:cubicBezTo>
                  <a:cubicBezTo>
                    <a:pt x="22078" y="2676"/>
                    <a:pt x="21716" y="2597"/>
                    <a:pt x="21346" y="2597"/>
                  </a:cubicBezTo>
                  <a:cubicBezTo>
                    <a:pt x="21136" y="2597"/>
                    <a:pt x="20923" y="2622"/>
                    <a:pt x="20706" y="2683"/>
                  </a:cubicBezTo>
                  <a:cubicBezTo>
                    <a:pt x="20639" y="2683"/>
                    <a:pt x="20606" y="2716"/>
                    <a:pt x="20572" y="2716"/>
                  </a:cubicBezTo>
                  <a:cubicBezTo>
                    <a:pt x="20372" y="2683"/>
                    <a:pt x="20139" y="2649"/>
                    <a:pt x="19939" y="2616"/>
                  </a:cubicBezTo>
                  <a:cubicBezTo>
                    <a:pt x="19472" y="2516"/>
                    <a:pt x="19005" y="2416"/>
                    <a:pt x="18538" y="2349"/>
                  </a:cubicBezTo>
                  <a:cubicBezTo>
                    <a:pt x="17932" y="2141"/>
                    <a:pt x="17272" y="1997"/>
                    <a:pt x="16638" y="1997"/>
                  </a:cubicBezTo>
                  <a:cubicBezTo>
                    <a:pt x="16155" y="1997"/>
                    <a:pt x="15687" y="2080"/>
                    <a:pt x="15269" y="2282"/>
                  </a:cubicBezTo>
                  <a:cubicBezTo>
                    <a:pt x="14635" y="2282"/>
                    <a:pt x="14034" y="2316"/>
                    <a:pt x="13401" y="2349"/>
                  </a:cubicBezTo>
                  <a:cubicBezTo>
                    <a:pt x="13100" y="2216"/>
                    <a:pt x="12767" y="2182"/>
                    <a:pt x="12467" y="2149"/>
                  </a:cubicBezTo>
                  <a:cubicBezTo>
                    <a:pt x="12133" y="2149"/>
                    <a:pt x="11666" y="2149"/>
                    <a:pt x="11299" y="2316"/>
                  </a:cubicBezTo>
                  <a:cubicBezTo>
                    <a:pt x="11232" y="2316"/>
                    <a:pt x="11132" y="2316"/>
                    <a:pt x="11066" y="2282"/>
                  </a:cubicBezTo>
                  <a:lnTo>
                    <a:pt x="10866" y="2282"/>
                  </a:lnTo>
                  <a:cubicBezTo>
                    <a:pt x="10140" y="1650"/>
                    <a:pt x="9070" y="1363"/>
                    <a:pt x="8059" y="1363"/>
                  </a:cubicBezTo>
                  <a:cubicBezTo>
                    <a:pt x="7628" y="1363"/>
                    <a:pt x="7208" y="1415"/>
                    <a:pt x="6829" y="1515"/>
                  </a:cubicBezTo>
                  <a:cubicBezTo>
                    <a:pt x="6729" y="1548"/>
                    <a:pt x="6629" y="1615"/>
                    <a:pt x="6596" y="1682"/>
                  </a:cubicBezTo>
                  <a:cubicBezTo>
                    <a:pt x="6429" y="1682"/>
                    <a:pt x="6296" y="1648"/>
                    <a:pt x="6129" y="1648"/>
                  </a:cubicBezTo>
                  <a:cubicBezTo>
                    <a:pt x="5642" y="1337"/>
                    <a:pt x="5076" y="1185"/>
                    <a:pt x="4503" y="1185"/>
                  </a:cubicBezTo>
                  <a:cubicBezTo>
                    <a:pt x="4094" y="1185"/>
                    <a:pt x="3682" y="1262"/>
                    <a:pt x="3293" y="1415"/>
                  </a:cubicBezTo>
                  <a:cubicBezTo>
                    <a:pt x="3193" y="1448"/>
                    <a:pt x="3093" y="1515"/>
                    <a:pt x="3060" y="1615"/>
                  </a:cubicBezTo>
                  <a:cubicBezTo>
                    <a:pt x="2059" y="1715"/>
                    <a:pt x="1092" y="1982"/>
                    <a:pt x="158" y="2482"/>
                  </a:cubicBezTo>
                  <a:cubicBezTo>
                    <a:pt x="1" y="2545"/>
                    <a:pt x="51" y="2785"/>
                    <a:pt x="196" y="2785"/>
                  </a:cubicBezTo>
                  <a:cubicBezTo>
                    <a:pt x="205" y="2785"/>
                    <a:pt x="215" y="2785"/>
                    <a:pt x="225" y="2783"/>
                  </a:cubicBezTo>
                  <a:cubicBezTo>
                    <a:pt x="958" y="2549"/>
                    <a:pt x="1626" y="2416"/>
                    <a:pt x="2326" y="2316"/>
                  </a:cubicBezTo>
                  <a:cubicBezTo>
                    <a:pt x="2359" y="2449"/>
                    <a:pt x="2426" y="2549"/>
                    <a:pt x="2593" y="2582"/>
                  </a:cubicBezTo>
                  <a:cubicBezTo>
                    <a:pt x="2894" y="2676"/>
                    <a:pt x="3216" y="2717"/>
                    <a:pt x="3535" y="2717"/>
                  </a:cubicBezTo>
                  <a:cubicBezTo>
                    <a:pt x="3782" y="2717"/>
                    <a:pt x="4028" y="2693"/>
                    <a:pt x="4261" y="2649"/>
                  </a:cubicBezTo>
                  <a:cubicBezTo>
                    <a:pt x="4594" y="2616"/>
                    <a:pt x="5095" y="2516"/>
                    <a:pt x="5295" y="2249"/>
                  </a:cubicBezTo>
                  <a:lnTo>
                    <a:pt x="5562" y="2249"/>
                  </a:lnTo>
                  <a:cubicBezTo>
                    <a:pt x="5628" y="2282"/>
                    <a:pt x="5662" y="2282"/>
                    <a:pt x="5729" y="2316"/>
                  </a:cubicBezTo>
                  <a:cubicBezTo>
                    <a:pt x="5729" y="2382"/>
                    <a:pt x="5762" y="2482"/>
                    <a:pt x="5829" y="2516"/>
                  </a:cubicBezTo>
                  <a:cubicBezTo>
                    <a:pt x="6423" y="2976"/>
                    <a:pt x="7360" y="3216"/>
                    <a:pt x="8284" y="3216"/>
                  </a:cubicBezTo>
                  <a:cubicBezTo>
                    <a:pt x="8966" y="3216"/>
                    <a:pt x="9641" y="3085"/>
                    <a:pt x="10165" y="2816"/>
                  </a:cubicBezTo>
                  <a:lnTo>
                    <a:pt x="10599" y="2816"/>
                  </a:lnTo>
                  <a:cubicBezTo>
                    <a:pt x="10632" y="2816"/>
                    <a:pt x="10632" y="2816"/>
                    <a:pt x="10665" y="2849"/>
                  </a:cubicBezTo>
                  <a:cubicBezTo>
                    <a:pt x="10599" y="2916"/>
                    <a:pt x="10565" y="3049"/>
                    <a:pt x="10632" y="3150"/>
                  </a:cubicBezTo>
                  <a:cubicBezTo>
                    <a:pt x="10999" y="3617"/>
                    <a:pt x="11666" y="3617"/>
                    <a:pt x="12233" y="3617"/>
                  </a:cubicBezTo>
                  <a:cubicBezTo>
                    <a:pt x="12297" y="3620"/>
                    <a:pt x="12361" y="3622"/>
                    <a:pt x="12425" y="3622"/>
                  </a:cubicBezTo>
                  <a:cubicBezTo>
                    <a:pt x="12994" y="3622"/>
                    <a:pt x="13558" y="3489"/>
                    <a:pt x="14068" y="3250"/>
                  </a:cubicBezTo>
                  <a:cubicBezTo>
                    <a:pt x="14101" y="3350"/>
                    <a:pt x="14135" y="3416"/>
                    <a:pt x="14235" y="3450"/>
                  </a:cubicBezTo>
                  <a:cubicBezTo>
                    <a:pt x="14773" y="3770"/>
                    <a:pt x="15652" y="3996"/>
                    <a:pt x="16497" y="3996"/>
                  </a:cubicBezTo>
                  <a:cubicBezTo>
                    <a:pt x="17327" y="3996"/>
                    <a:pt x="18125" y="3778"/>
                    <a:pt x="18538" y="3216"/>
                  </a:cubicBezTo>
                  <a:cubicBezTo>
                    <a:pt x="18838" y="3216"/>
                    <a:pt x="19138" y="3183"/>
                    <a:pt x="19438" y="3150"/>
                  </a:cubicBezTo>
                  <a:cubicBezTo>
                    <a:pt x="19605" y="3183"/>
                    <a:pt x="19805" y="3250"/>
                    <a:pt x="19972" y="3283"/>
                  </a:cubicBezTo>
                  <a:cubicBezTo>
                    <a:pt x="19972" y="3416"/>
                    <a:pt x="20039" y="3550"/>
                    <a:pt x="20172" y="3650"/>
                  </a:cubicBezTo>
                  <a:cubicBezTo>
                    <a:pt x="20612" y="3964"/>
                    <a:pt x="21184" y="4134"/>
                    <a:pt x="21738" y="4134"/>
                  </a:cubicBezTo>
                  <a:cubicBezTo>
                    <a:pt x="22066" y="4134"/>
                    <a:pt x="22389" y="4074"/>
                    <a:pt x="22674" y="3950"/>
                  </a:cubicBezTo>
                  <a:cubicBezTo>
                    <a:pt x="23141" y="4050"/>
                    <a:pt x="23575" y="4084"/>
                    <a:pt x="24042" y="4084"/>
                  </a:cubicBezTo>
                  <a:cubicBezTo>
                    <a:pt x="24042" y="4084"/>
                    <a:pt x="24042" y="4084"/>
                    <a:pt x="24075" y="4117"/>
                  </a:cubicBezTo>
                  <a:cubicBezTo>
                    <a:pt x="24412" y="4334"/>
                    <a:pt x="24841" y="4429"/>
                    <a:pt x="25293" y="4429"/>
                  </a:cubicBezTo>
                  <a:cubicBezTo>
                    <a:pt x="26093" y="4429"/>
                    <a:pt x="26969" y="4131"/>
                    <a:pt x="27544" y="3683"/>
                  </a:cubicBezTo>
                  <a:lnTo>
                    <a:pt x="27611" y="3683"/>
                  </a:lnTo>
                  <a:cubicBezTo>
                    <a:pt x="27815" y="3727"/>
                    <a:pt x="28038" y="3752"/>
                    <a:pt x="28263" y="3752"/>
                  </a:cubicBezTo>
                  <a:cubicBezTo>
                    <a:pt x="28554" y="3752"/>
                    <a:pt x="28849" y="3710"/>
                    <a:pt x="29112" y="3617"/>
                  </a:cubicBezTo>
                  <a:cubicBezTo>
                    <a:pt x="29479" y="3583"/>
                    <a:pt x="29812" y="3483"/>
                    <a:pt x="30113" y="3316"/>
                  </a:cubicBezTo>
                  <a:cubicBezTo>
                    <a:pt x="30446" y="3250"/>
                    <a:pt x="30813" y="3216"/>
                    <a:pt x="31180" y="3150"/>
                  </a:cubicBezTo>
                  <a:cubicBezTo>
                    <a:pt x="31407" y="3219"/>
                    <a:pt x="31652" y="3250"/>
                    <a:pt x="31905" y="3250"/>
                  </a:cubicBezTo>
                  <a:cubicBezTo>
                    <a:pt x="32622" y="3250"/>
                    <a:pt x="33408" y="3003"/>
                    <a:pt x="34049" y="2683"/>
                  </a:cubicBezTo>
                  <a:cubicBezTo>
                    <a:pt x="34382" y="2616"/>
                    <a:pt x="34749" y="2549"/>
                    <a:pt x="35116" y="2482"/>
                  </a:cubicBezTo>
                  <a:cubicBezTo>
                    <a:pt x="35450" y="2549"/>
                    <a:pt x="35783" y="2582"/>
                    <a:pt x="36117" y="2582"/>
                  </a:cubicBezTo>
                  <a:cubicBezTo>
                    <a:pt x="37118" y="2249"/>
                    <a:pt x="38118" y="2015"/>
                    <a:pt x="39119" y="1849"/>
                  </a:cubicBezTo>
                  <a:cubicBezTo>
                    <a:pt x="39152" y="1849"/>
                    <a:pt x="39186" y="1882"/>
                    <a:pt x="39219" y="1882"/>
                  </a:cubicBezTo>
                  <a:cubicBezTo>
                    <a:pt x="39489" y="1979"/>
                    <a:pt x="39794" y="2020"/>
                    <a:pt x="40114" y="2020"/>
                  </a:cubicBezTo>
                  <a:cubicBezTo>
                    <a:pt x="40781" y="2020"/>
                    <a:pt x="41512" y="1841"/>
                    <a:pt x="42121" y="1615"/>
                  </a:cubicBezTo>
                  <a:lnTo>
                    <a:pt x="42121" y="1615"/>
                  </a:lnTo>
                  <a:cubicBezTo>
                    <a:pt x="42088" y="1715"/>
                    <a:pt x="42121" y="1815"/>
                    <a:pt x="42188" y="1882"/>
                  </a:cubicBezTo>
                  <a:cubicBezTo>
                    <a:pt x="42382" y="2046"/>
                    <a:pt x="42589" y="2097"/>
                    <a:pt x="42803" y="2097"/>
                  </a:cubicBezTo>
                  <a:cubicBezTo>
                    <a:pt x="43069" y="2097"/>
                    <a:pt x="43346" y="2019"/>
                    <a:pt x="43622" y="1982"/>
                  </a:cubicBezTo>
                  <a:cubicBezTo>
                    <a:pt x="44323" y="1915"/>
                    <a:pt x="44990" y="1849"/>
                    <a:pt x="45690" y="1782"/>
                  </a:cubicBezTo>
                  <a:lnTo>
                    <a:pt x="45891" y="1782"/>
                  </a:lnTo>
                  <a:cubicBezTo>
                    <a:pt x="46124" y="2249"/>
                    <a:pt x="46891" y="2282"/>
                    <a:pt x="47325" y="2349"/>
                  </a:cubicBezTo>
                  <a:cubicBezTo>
                    <a:pt x="47427" y="2357"/>
                    <a:pt x="47530" y="2361"/>
                    <a:pt x="47632" y="2361"/>
                  </a:cubicBezTo>
                  <a:cubicBezTo>
                    <a:pt x="47961" y="2361"/>
                    <a:pt x="48287" y="2317"/>
                    <a:pt x="48592" y="2216"/>
                  </a:cubicBezTo>
                  <a:cubicBezTo>
                    <a:pt x="48759" y="2249"/>
                    <a:pt x="48926" y="2282"/>
                    <a:pt x="49093" y="2316"/>
                  </a:cubicBezTo>
                  <a:cubicBezTo>
                    <a:pt x="49638" y="3051"/>
                    <a:pt x="50791" y="3364"/>
                    <a:pt x="51807" y="3364"/>
                  </a:cubicBezTo>
                  <a:cubicBezTo>
                    <a:pt x="52220" y="3364"/>
                    <a:pt x="52611" y="3313"/>
                    <a:pt x="52929" y="3216"/>
                  </a:cubicBezTo>
                  <a:cubicBezTo>
                    <a:pt x="53029" y="3183"/>
                    <a:pt x="53096" y="3150"/>
                    <a:pt x="53096" y="3083"/>
                  </a:cubicBezTo>
                  <a:lnTo>
                    <a:pt x="54130" y="3083"/>
                  </a:lnTo>
                  <a:cubicBezTo>
                    <a:pt x="54196" y="3250"/>
                    <a:pt x="54330" y="3350"/>
                    <a:pt x="54497" y="3350"/>
                  </a:cubicBezTo>
                  <a:cubicBezTo>
                    <a:pt x="54810" y="3538"/>
                    <a:pt x="55229" y="3595"/>
                    <a:pt x="55621" y="3595"/>
                  </a:cubicBezTo>
                  <a:cubicBezTo>
                    <a:pt x="55854" y="3595"/>
                    <a:pt x="56078" y="3575"/>
                    <a:pt x="56265" y="3550"/>
                  </a:cubicBezTo>
                  <a:cubicBezTo>
                    <a:pt x="56865" y="3483"/>
                    <a:pt x="57532" y="3283"/>
                    <a:pt x="58033" y="2883"/>
                  </a:cubicBezTo>
                  <a:cubicBezTo>
                    <a:pt x="59400" y="2783"/>
                    <a:pt x="60768" y="2649"/>
                    <a:pt x="62135" y="2516"/>
                  </a:cubicBezTo>
                  <a:cubicBezTo>
                    <a:pt x="62435" y="2648"/>
                    <a:pt x="62774" y="2702"/>
                    <a:pt x="63123" y="2702"/>
                  </a:cubicBezTo>
                  <a:cubicBezTo>
                    <a:pt x="63746" y="2702"/>
                    <a:pt x="64403" y="2529"/>
                    <a:pt x="64937" y="2316"/>
                  </a:cubicBezTo>
                  <a:cubicBezTo>
                    <a:pt x="65371" y="2282"/>
                    <a:pt x="65771" y="2249"/>
                    <a:pt x="66205" y="2249"/>
                  </a:cubicBezTo>
                  <a:cubicBezTo>
                    <a:pt x="66372" y="2216"/>
                    <a:pt x="66505" y="2182"/>
                    <a:pt x="66639" y="2149"/>
                  </a:cubicBezTo>
                  <a:cubicBezTo>
                    <a:pt x="66961" y="2395"/>
                    <a:pt x="67390" y="2491"/>
                    <a:pt x="67848" y="2491"/>
                  </a:cubicBezTo>
                  <a:cubicBezTo>
                    <a:pt x="68197" y="2491"/>
                    <a:pt x="68561" y="2435"/>
                    <a:pt x="68907" y="2349"/>
                  </a:cubicBezTo>
                  <a:cubicBezTo>
                    <a:pt x="69207" y="2249"/>
                    <a:pt x="69507" y="2149"/>
                    <a:pt x="69774" y="2049"/>
                  </a:cubicBezTo>
                  <a:cubicBezTo>
                    <a:pt x="70208" y="1982"/>
                    <a:pt x="70642" y="1915"/>
                    <a:pt x="71075" y="1849"/>
                  </a:cubicBezTo>
                  <a:cubicBezTo>
                    <a:pt x="71109" y="1865"/>
                    <a:pt x="71142" y="1874"/>
                    <a:pt x="71171" y="1874"/>
                  </a:cubicBezTo>
                  <a:cubicBezTo>
                    <a:pt x="71200" y="1874"/>
                    <a:pt x="71225" y="1865"/>
                    <a:pt x="71242" y="1849"/>
                  </a:cubicBezTo>
                  <a:cubicBezTo>
                    <a:pt x="71275" y="1915"/>
                    <a:pt x="71342" y="1949"/>
                    <a:pt x="71375" y="1982"/>
                  </a:cubicBezTo>
                  <a:cubicBezTo>
                    <a:pt x="71834" y="2250"/>
                    <a:pt x="72396" y="2376"/>
                    <a:pt x="72970" y="2376"/>
                  </a:cubicBezTo>
                  <a:cubicBezTo>
                    <a:pt x="73898" y="2376"/>
                    <a:pt x="74860" y="2046"/>
                    <a:pt x="75478" y="1448"/>
                  </a:cubicBezTo>
                  <a:cubicBezTo>
                    <a:pt x="75512" y="1448"/>
                    <a:pt x="75512" y="1448"/>
                    <a:pt x="75545" y="1415"/>
                  </a:cubicBezTo>
                  <a:cubicBezTo>
                    <a:pt x="75601" y="1554"/>
                    <a:pt x="75703" y="1623"/>
                    <a:pt x="75851" y="1623"/>
                  </a:cubicBezTo>
                  <a:cubicBezTo>
                    <a:pt x="75880" y="1623"/>
                    <a:pt x="75912" y="1621"/>
                    <a:pt x="75945" y="1615"/>
                  </a:cubicBezTo>
                  <a:cubicBezTo>
                    <a:pt x="75979" y="1615"/>
                    <a:pt x="76012" y="1582"/>
                    <a:pt x="76045" y="1582"/>
                  </a:cubicBezTo>
                  <a:cubicBezTo>
                    <a:pt x="76045" y="1788"/>
                    <a:pt x="76226" y="1915"/>
                    <a:pt x="76415" y="1915"/>
                  </a:cubicBezTo>
                  <a:cubicBezTo>
                    <a:pt x="76471" y="1915"/>
                    <a:pt x="76527" y="1904"/>
                    <a:pt x="76579" y="1882"/>
                  </a:cubicBezTo>
                  <a:cubicBezTo>
                    <a:pt x="77007" y="1979"/>
                    <a:pt x="77457" y="2031"/>
                    <a:pt x="77910" y="2031"/>
                  </a:cubicBezTo>
                  <a:cubicBezTo>
                    <a:pt x="78234" y="2031"/>
                    <a:pt x="78561" y="2004"/>
                    <a:pt x="78881" y="1949"/>
                  </a:cubicBezTo>
                  <a:cubicBezTo>
                    <a:pt x="79281" y="1882"/>
                    <a:pt x="79815" y="1782"/>
                    <a:pt x="80182" y="1548"/>
                  </a:cubicBezTo>
                  <a:cubicBezTo>
                    <a:pt x="80515" y="1582"/>
                    <a:pt x="80882" y="1615"/>
                    <a:pt x="81216" y="1648"/>
                  </a:cubicBezTo>
                  <a:cubicBezTo>
                    <a:pt x="81249" y="1682"/>
                    <a:pt x="81249" y="1715"/>
                    <a:pt x="81282" y="1748"/>
                  </a:cubicBezTo>
                  <a:cubicBezTo>
                    <a:pt x="81540" y="2048"/>
                    <a:pt x="81962" y="2114"/>
                    <a:pt x="82372" y="2114"/>
                  </a:cubicBezTo>
                  <a:cubicBezTo>
                    <a:pt x="82601" y="2114"/>
                    <a:pt x="82826" y="2094"/>
                    <a:pt x="83017" y="2082"/>
                  </a:cubicBezTo>
                  <a:cubicBezTo>
                    <a:pt x="83317" y="2049"/>
                    <a:pt x="83651" y="2049"/>
                    <a:pt x="83984" y="1982"/>
                  </a:cubicBezTo>
                  <a:cubicBezTo>
                    <a:pt x="84084" y="1982"/>
                    <a:pt x="84218" y="2015"/>
                    <a:pt x="84318" y="2015"/>
                  </a:cubicBezTo>
                  <a:cubicBezTo>
                    <a:pt x="84518" y="2015"/>
                    <a:pt x="84685" y="1982"/>
                    <a:pt x="84885" y="1982"/>
                  </a:cubicBezTo>
                  <a:cubicBezTo>
                    <a:pt x="85183" y="2303"/>
                    <a:pt x="85717" y="2387"/>
                    <a:pt x="86206" y="2387"/>
                  </a:cubicBezTo>
                  <a:cubicBezTo>
                    <a:pt x="86429" y="2387"/>
                    <a:pt x="86642" y="2370"/>
                    <a:pt x="86820" y="2349"/>
                  </a:cubicBezTo>
                  <a:cubicBezTo>
                    <a:pt x="87454" y="2282"/>
                    <a:pt x="88087" y="2049"/>
                    <a:pt x="88588" y="1682"/>
                  </a:cubicBezTo>
                  <a:cubicBezTo>
                    <a:pt x="88754" y="1648"/>
                    <a:pt x="88955" y="1615"/>
                    <a:pt x="89155" y="1582"/>
                  </a:cubicBezTo>
                  <a:cubicBezTo>
                    <a:pt x="89188" y="1582"/>
                    <a:pt x="89188" y="1582"/>
                    <a:pt x="89221" y="1615"/>
                  </a:cubicBezTo>
                  <a:cubicBezTo>
                    <a:pt x="89155" y="1715"/>
                    <a:pt x="89155" y="1849"/>
                    <a:pt x="89255" y="1949"/>
                  </a:cubicBezTo>
                  <a:cubicBezTo>
                    <a:pt x="89576" y="2241"/>
                    <a:pt x="90006" y="2360"/>
                    <a:pt x="90458" y="2360"/>
                  </a:cubicBezTo>
                  <a:cubicBezTo>
                    <a:pt x="91038" y="2360"/>
                    <a:pt x="91655" y="2163"/>
                    <a:pt x="92124" y="1882"/>
                  </a:cubicBezTo>
                  <a:cubicBezTo>
                    <a:pt x="92457" y="1882"/>
                    <a:pt x="92757" y="1915"/>
                    <a:pt x="93091" y="1949"/>
                  </a:cubicBezTo>
                  <a:cubicBezTo>
                    <a:pt x="93124" y="2015"/>
                    <a:pt x="93191" y="2082"/>
                    <a:pt x="93291" y="2115"/>
                  </a:cubicBezTo>
                  <a:cubicBezTo>
                    <a:pt x="93791" y="2312"/>
                    <a:pt x="94340" y="2413"/>
                    <a:pt x="94889" y="2413"/>
                  </a:cubicBezTo>
                  <a:cubicBezTo>
                    <a:pt x="95366" y="2413"/>
                    <a:pt x="95844" y="2337"/>
                    <a:pt x="96293" y="2182"/>
                  </a:cubicBezTo>
                  <a:cubicBezTo>
                    <a:pt x="96727" y="2182"/>
                    <a:pt x="97194" y="2216"/>
                    <a:pt x="97628" y="2216"/>
                  </a:cubicBezTo>
                  <a:cubicBezTo>
                    <a:pt x="97628" y="2216"/>
                    <a:pt x="97628" y="2216"/>
                    <a:pt x="97661" y="2249"/>
                  </a:cubicBezTo>
                  <a:cubicBezTo>
                    <a:pt x="97886" y="2425"/>
                    <a:pt x="98149" y="2478"/>
                    <a:pt x="98425" y="2478"/>
                  </a:cubicBezTo>
                  <a:cubicBezTo>
                    <a:pt x="98722" y="2478"/>
                    <a:pt x="99035" y="2417"/>
                    <a:pt x="99329" y="2382"/>
                  </a:cubicBezTo>
                  <a:cubicBezTo>
                    <a:pt x="99796" y="2349"/>
                    <a:pt x="100229" y="2282"/>
                    <a:pt x="100663" y="2149"/>
                  </a:cubicBezTo>
                  <a:cubicBezTo>
                    <a:pt x="101197" y="2115"/>
                    <a:pt x="101697" y="2049"/>
                    <a:pt x="102231" y="1982"/>
                  </a:cubicBezTo>
                  <a:cubicBezTo>
                    <a:pt x="102231" y="2115"/>
                    <a:pt x="102298" y="2249"/>
                    <a:pt x="102464" y="2282"/>
                  </a:cubicBezTo>
                  <a:cubicBezTo>
                    <a:pt x="102743" y="2350"/>
                    <a:pt x="103042" y="2381"/>
                    <a:pt x="103349" y="2381"/>
                  </a:cubicBezTo>
                  <a:cubicBezTo>
                    <a:pt x="104108" y="2381"/>
                    <a:pt x="104921" y="2190"/>
                    <a:pt x="105633" y="1882"/>
                  </a:cubicBezTo>
                  <a:cubicBezTo>
                    <a:pt x="106267" y="1849"/>
                    <a:pt x="106901" y="1815"/>
                    <a:pt x="107535" y="1782"/>
                  </a:cubicBezTo>
                  <a:cubicBezTo>
                    <a:pt x="107568" y="1849"/>
                    <a:pt x="107635" y="1915"/>
                    <a:pt x="107735" y="1915"/>
                  </a:cubicBezTo>
                  <a:cubicBezTo>
                    <a:pt x="107928" y="1959"/>
                    <a:pt x="108134" y="1980"/>
                    <a:pt x="108344" y="1980"/>
                  </a:cubicBezTo>
                  <a:cubicBezTo>
                    <a:pt x="108930" y="1980"/>
                    <a:pt x="109554" y="1818"/>
                    <a:pt x="110070" y="1548"/>
                  </a:cubicBezTo>
                  <a:cubicBezTo>
                    <a:pt x="110303" y="1482"/>
                    <a:pt x="110570" y="1448"/>
                    <a:pt x="110837" y="1382"/>
                  </a:cubicBezTo>
                  <a:cubicBezTo>
                    <a:pt x="110937" y="1382"/>
                    <a:pt x="111070" y="1382"/>
                    <a:pt x="111204" y="1348"/>
                  </a:cubicBezTo>
                  <a:cubicBezTo>
                    <a:pt x="111537" y="1348"/>
                    <a:pt x="111871" y="1348"/>
                    <a:pt x="112171" y="1315"/>
                  </a:cubicBezTo>
                  <a:lnTo>
                    <a:pt x="112171" y="1315"/>
                  </a:lnTo>
                  <a:cubicBezTo>
                    <a:pt x="112138" y="1415"/>
                    <a:pt x="112171" y="1548"/>
                    <a:pt x="112271" y="1615"/>
                  </a:cubicBezTo>
                  <a:cubicBezTo>
                    <a:pt x="112481" y="1772"/>
                    <a:pt x="112731" y="1826"/>
                    <a:pt x="113007" y="1826"/>
                  </a:cubicBezTo>
                  <a:cubicBezTo>
                    <a:pt x="113082" y="1826"/>
                    <a:pt x="113160" y="1822"/>
                    <a:pt x="113239" y="1815"/>
                  </a:cubicBezTo>
                  <a:lnTo>
                    <a:pt x="113239" y="14"/>
                  </a:lnTo>
                  <a:cubicBezTo>
                    <a:pt x="113134" y="5"/>
                    <a:pt x="113029" y="0"/>
                    <a:pt x="11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5"/>
            <p:cNvSpPr/>
            <p:nvPr/>
          </p:nvSpPr>
          <p:spPr>
            <a:xfrm>
              <a:off x="1186850" y="2753175"/>
              <a:ext cx="2462300" cy="103325"/>
            </a:xfrm>
            <a:custGeom>
              <a:avLst/>
              <a:gdLst/>
              <a:ahLst/>
              <a:cxnLst/>
              <a:rect l="l" t="t" r="r" b="b"/>
              <a:pathLst>
                <a:path w="98492" h="4133" extrusionOk="0">
                  <a:moveTo>
                    <a:pt x="81926" y="1171"/>
                  </a:moveTo>
                  <a:cubicBezTo>
                    <a:pt x="82159" y="1171"/>
                    <a:pt x="82359" y="1204"/>
                    <a:pt x="82560" y="1238"/>
                  </a:cubicBezTo>
                  <a:cubicBezTo>
                    <a:pt x="82259" y="1204"/>
                    <a:pt x="81992" y="1204"/>
                    <a:pt x="81692" y="1204"/>
                  </a:cubicBezTo>
                  <a:cubicBezTo>
                    <a:pt x="81759" y="1204"/>
                    <a:pt x="81859" y="1171"/>
                    <a:pt x="81926" y="1171"/>
                  </a:cubicBezTo>
                  <a:close/>
                  <a:moveTo>
                    <a:pt x="73158" y="0"/>
                  </a:moveTo>
                  <a:cubicBezTo>
                    <a:pt x="72357" y="0"/>
                    <a:pt x="71485" y="296"/>
                    <a:pt x="70918" y="737"/>
                  </a:cubicBezTo>
                  <a:lnTo>
                    <a:pt x="70885" y="737"/>
                  </a:lnTo>
                  <a:cubicBezTo>
                    <a:pt x="70666" y="694"/>
                    <a:pt x="70441" y="669"/>
                    <a:pt x="70216" y="669"/>
                  </a:cubicBezTo>
                  <a:cubicBezTo>
                    <a:pt x="69925" y="669"/>
                    <a:pt x="69632" y="710"/>
                    <a:pt x="69350" y="804"/>
                  </a:cubicBezTo>
                  <a:cubicBezTo>
                    <a:pt x="69017" y="837"/>
                    <a:pt x="68683" y="937"/>
                    <a:pt x="68383" y="1104"/>
                  </a:cubicBezTo>
                  <a:cubicBezTo>
                    <a:pt x="68016" y="1171"/>
                    <a:pt x="67649" y="1204"/>
                    <a:pt x="67315" y="1271"/>
                  </a:cubicBezTo>
                  <a:cubicBezTo>
                    <a:pt x="67080" y="1201"/>
                    <a:pt x="66828" y="1170"/>
                    <a:pt x="66571" y="1170"/>
                  </a:cubicBezTo>
                  <a:cubicBezTo>
                    <a:pt x="65842" y="1170"/>
                    <a:pt x="65063" y="1418"/>
                    <a:pt x="64447" y="1738"/>
                  </a:cubicBezTo>
                  <a:cubicBezTo>
                    <a:pt x="64080" y="1805"/>
                    <a:pt x="63746" y="1871"/>
                    <a:pt x="63379" y="1938"/>
                  </a:cubicBezTo>
                  <a:cubicBezTo>
                    <a:pt x="63046" y="1871"/>
                    <a:pt x="62712" y="1838"/>
                    <a:pt x="62345" y="1838"/>
                  </a:cubicBezTo>
                  <a:cubicBezTo>
                    <a:pt x="61344" y="2172"/>
                    <a:pt x="60344" y="2438"/>
                    <a:pt x="59376" y="2572"/>
                  </a:cubicBezTo>
                  <a:cubicBezTo>
                    <a:pt x="59343" y="2572"/>
                    <a:pt x="59310" y="2539"/>
                    <a:pt x="59276" y="2539"/>
                  </a:cubicBezTo>
                  <a:cubicBezTo>
                    <a:pt x="58995" y="2441"/>
                    <a:pt x="58686" y="2400"/>
                    <a:pt x="58365" y="2400"/>
                  </a:cubicBezTo>
                  <a:cubicBezTo>
                    <a:pt x="57695" y="2400"/>
                    <a:pt x="56972" y="2580"/>
                    <a:pt x="56341" y="2805"/>
                  </a:cubicBezTo>
                  <a:cubicBezTo>
                    <a:pt x="56374" y="2705"/>
                    <a:pt x="56374" y="2605"/>
                    <a:pt x="56307" y="2539"/>
                  </a:cubicBezTo>
                  <a:cubicBezTo>
                    <a:pt x="56114" y="2375"/>
                    <a:pt x="55907" y="2324"/>
                    <a:pt x="55689" y="2324"/>
                  </a:cubicBezTo>
                  <a:cubicBezTo>
                    <a:pt x="55420" y="2324"/>
                    <a:pt x="55135" y="2402"/>
                    <a:pt x="54840" y="2438"/>
                  </a:cubicBezTo>
                  <a:cubicBezTo>
                    <a:pt x="54173" y="2505"/>
                    <a:pt x="53472" y="2572"/>
                    <a:pt x="52805" y="2639"/>
                  </a:cubicBezTo>
                  <a:lnTo>
                    <a:pt x="52571" y="2639"/>
                  </a:lnTo>
                  <a:cubicBezTo>
                    <a:pt x="52371" y="2172"/>
                    <a:pt x="51604" y="2138"/>
                    <a:pt x="51170" y="2071"/>
                  </a:cubicBezTo>
                  <a:cubicBezTo>
                    <a:pt x="51068" y="2064"/>
                    <a:pt x="50966" y="2059"/>
                    <a:pt x="50864" y="2059"/>
                  </a:cubicBezTo>
                  <a:cubicBezTo>
                    <a:pt x="50534" y="2059"/>
                    <a:pt x="50209" y="2103"/>
                    <a:pt x="49903" y="2205"/>
                  </a:cubicBezTo>
                  <a:cubicBezTo>
                    <a:pt x="49703" y="2172"/>
                    <a:pt x="49536" y="2138"/>
                    <a:pt x="49369" y="2105"/>
                  </a:cubicBezTo>
                  <a:cubicBezTo>
                    <a:pt x="48847" y="1370"/>
                    <a:pt x="47702" y="1056"/>
                    <a:pt x="46675" y="1056"/>
                  </a:cubicBezTo>
                  <a:cubicBezTo>
                    <a:pt x="46258" y="1056"/>
                    <a:pt x="45861" y="1108"/>
                    <a:pt x="45533" y="1204"/>
                  </a:cubicBezTo>
                  <a:cubicBezTo>
                    <a:pt x="45433" y="1238"/>
                    <a:pt x="45400" y="1271"/>
                    <a:pt x="45366" y="1338"/>
                  </a:cubicBezTo>
                  <a:lnTo>
                    <a:pt x="44332" y="1338"/>
                  </a:lnTo>
                  <a:cubicBezTo>
                    <a:pt x="44266" y="1171"/>
                    <a:pt x="44132" y="1071"/>
                    <a:pt x="43965" y="1071"/>
                  </a:cubicBezTo>
                  <a:cubicBezTo>
                    <a:pt x="43652" y="883"/>
                    <a:pt x="43233" y="825"/>
                    <a:pt x="42841" y="825"/>
                  </a:cubicBezTo>
                  <a:cubicBezTo>
                    <a:pt x="42608" y="825"/>
                    <a:pt x="42384" y="846"/>
                    <a:pt x="42197" y="871"/>
                  </a:cubicBezTo>
                  <a:cubicBezTo>
                    <a:pt x="41597" y="937"/>
                    <a:pt x="40930" y="1137"/>
                    <a:pt x="40463" y="1538"/>
                  </a:cubicBezTo>
                  <a:cubicBezTo>
                    <a:pt x="39095" y="1638"/>
                    <a:pt x="37728" y="1771"/>
                    <a:pt x="36327" y="1905"/>
                  </a:cubicBezTo>
                  <a:cubicBezTo>
                    <a:pt x="36039" y="1773"/>
                    <a:pt x="35704" y="1719"/>
                    <a:pt x="35355" y="1719"/>
                  </a:cubicBezTo>
                  <a:cubicBezTo>
                    <a:pt x="34734" y="1719"/>
                    <a:pt x="34071" y="1891"/>
                    <a:pt x="33558" y="2105"/>
                  </a:cubicBezTo>
                  <a:cubicBezTo>
                    <a:pt x="33124" y="2138"/>
                    <a:pt x="32691" y="2172"/>
                    <a:pt x="32257" y="2172"/>
                  </a:cubicBezTo>
                  <a:cubicBezTo>
                    <a:pt x="32124" y="2205"/>
                    <a:pt x="31990" y="2238"/>
                    <a:pt x="31823" y="2272"/>
                  </a:cubicBezTo>
                  <a:cubicBezTo>
                    <a:pt x="31501" y="2025"/>
                    <a:pt x="31072" y="1930"/>
                    <a:pt x="30620" y="1930"/>
                  </a:cubicBezTo>
                  <a:cubicBezTo>
                    <a:pt x="30276" y="1930"/>
                    <a:pt x="29920" y="1985"/>
                    <a:pt x="29588" y="2071"/>
                  </a:cubicBezTo>
                  <a:cubicBezTo>
                    <a:pt x="29255" y="2172"/>
                    <a:pt x="28955" y="2272"/>
                    <a:pt x="28721" y="2372"/>
                  </a:cubicBezTo>
                  <a:cubicBezTo>
                    <a:pt x="28287" y="2438"/>
                    <a:pt x="27820" y="2505"/>
                    <a:pt x="27387" y="2572"/>
                  </a:cubicBezTo>
                  <a:cubicBezTo>
                    <a:pt x="27370" y="2555"/>
                    <a:pt x="27345" y="2547"/>
                    <a:pt x="27316" y="2547"/>
                  </a:cubicBezTo>
                  <a:cubicBezTo>
                    <a:pt x="27287" y="2547"/>
                    <a:pt x="27253" y="2555"/>
                    <a:pt x="27220" y="2572"/>
                  </a:cubicBezTo>
                  <a:cubicBezTo>
                    <a:pt x="27187" y="2505"/>
                    <a:pt x="27153" y="2472"/>
                    <a:pt x="27087" y="2438"/>
                  </a:cubicBezTo>
                  <a:cubicBezTo>
                    <a:pt x="26640" y="2171"/>
                    <a:pt x="26082" y="2044"/>
                    <a:pt x="25507" y="2044"/>
                  </a:cubicBezTo>
                  <a:cubicBezTo>
                    <a:pt x="24577" y="2044"/>
                    <a:pt x="23602" y="2375"/>
                    <a:pt x="22984" y="2972"/>
                  </a:cubicBezTo>
                  <a:cubicBezTo>
                    <a:pt x="22984" y="2972"/>
                    <a:pt x="22950" y="3006"/>
                    <a:pt x="22950" y="3006"/>
                  </a:cubicBezTo>
                  <a:cubicBezTo>
                    <a:pt x="22895" y="2867"/>
                    <a:pt x="22770" y="2797"/>
                    <a:pt x="22614" y="2797"/>
                  </a:cubicBezTo>
                  <a:cubicBezTo>
                    <a:pt x="22582" y="2797"/>
                    <a:pt x="22550" y="2800"/>
                    <a:pt x="22517" y="2805"/>
                  </a:cubicBezTo>
                  <a:cubicBezTo>
                    <a:pt x="22517" y="2805"/>
                    <a:pt x="22483" y="2839"/>
                    <a:pt x="22450" y="2839"/>
                  </a:cubicBezTo>
                  <a:cubicBezTo>
                    <a:pt x="22424" y="2632"/>
                    <a:pt x="22258" y="2505"/>
                    <a:pt x="22076" y="2505"/>
                  </a:cubicBezTo>
                  <a:cubicBezTo>
                    <a:pt x="22023" y="2505"/>
                    <a:pt x="21969" y="2516"/>
                    <a:pt x="21916" y="2539"/>
                  </a:cubicBezTo>
                  <a:cubicBezTo>
                    <a:pt x="21469" y="2441"/>
                    <a:pt x="21022" y="2389"/>
                    <a:pt x="20575" y="2389"/>
                  </a:cubicBezTo>
                  <a:cubicBezTo>
                    <a:pt x="20255" y="2389"/>
                    <a:pt x="19935" y="2416"/>
                    <a:pt x="19615" y="2472"/>
                  </a:cubicBezTo>
                  <a:cubicBezTo>
                    <a:pt x="19214" y="2539"/>
                    <a:pt x="18681" y="2639"/>
                    <a:pt x="18314" y="2872"/>
                  </a:cubicBezTo>
                  <a:cubicBezTo>
                    <a:pt x="17947" y="2839"/>
                    <a:pt x="17613" y="2805"/>
                    <a:pt x="17246" y="2772"/>
                  </a:cubicBezTo>
                  <a:cubicBezTo>
                    <a:pt x="17246" y="2739"/>
                    <a:pt x="17213" y="2705"/>
                    <a:pt x="17180" y="2672"/>
                  </a:cubicBezTo>
                  <a:cubicBezTo>
                    <a:pt x="16907" y="2377"/>
                    <a:pt x="16466" y="2314"/>
                    <a:pt x="16033" y="2314"/>
                  </a:cubicBezTo>
                  <a:cubicBezTo>
                    <a:pt x="15829" y="2314"/>
                    <a:pt x="15627" y="2328"/>
                    <a:pt x="15445" y="2338"/>
                  </a:cubicBezTo>
                  <a:cubicBezTo>
                    <a:pt x="15178" y="2372"/>
                    <a:pt x="14811" y="2372"/>
                    <a:pt x="14511" y="2438"/>
                  </a:cubicBezTo>
                  <a:lnTo>
                    <a:pt x="13610" y="2438"/>
                  </a:lnTo>
                  <a:cubicBezTo>
                    <a:pt x="13290" y="2118"/>
                    <a:pt x="12764" y="2033"/>
                    <a:pt x="12272" y="2033"/>
                  </a:cubicBezTo>
                  <a:cubicBezTo>
                    <a:pt x="12048" y="2033"/>
                    <a:pt x="11830" y="2051"/>
                    <a:pt x="11642" y="2071"/>
                  </a:cubicBezTo>
                  <a:cubicBezTo>
                    <a:pt x="11008" y="2138"/>
                    <a:pt x="10408" y="2372"/>
                    <a:pt x="9908" y="2772"/>
                  </a:cubicBezTo>
                  <a:cubicBezTo>
                    <a:pt x="9708" y="2772"/>
                    <a:pt x="9507" y="2805"/>
                    <a:pt x="9307" y="2839"/>
                  </a:cubicBezTo>
                  <a:cubicBezTo>
                    <a:pt x="9307" y="2839"/>
                    <a:pt x="9274" y="2839"/>
                    <a:pt x="9274" y="2805"/>
                  </a:cubicBezTo>
                  <a:cubicBezTo>
                    <a:pt x="9307" y="2705"/>
                    <a:pt x="9307" y="2572"/>
                    <a:pt x="9207" y="2505"/>
                  </a:cubicBezTo>
                  <a:cubicBezTo>
                    <a:pt x="8895" y="2193"/>
                    <a:pt x="8463" y="2066"/>
                    <a:pt x="8003" y="2066"/>
                  </a:cubicBezTo>
                  <a:cubicBezTo>
                    <a:pt x="7432" y="2066"/>
                    <a:pt x="6819" y="2261"/>
                    <a:pt x="6338" y="2539"/>
                  </a:cubicBezTo>
                  <a:cubicBezTo>
                    <a:pt x="6038" y="2539"/>
                    <a:pt x="5705" y="2505"/>
                    <a:pt x="5371" y="2472"/>
                  </a:cubicBezTo>
                  <a:cubicBezTo>
                    <a:pt x="5338" y="2405"/>
                    <a:pt x="5271" y="2338"/>
                    <a:pt x="5171" y="2305"/>
                  </a:cubicBezTo>
                  <a:cubicBezTo>
                    <a:pt x="4688" y="2108"/>
                    <a:pt x="4139" y="2008"/>
                    <a:pt x="3589" y="2008"/>
                  </a:cubicBezTo>
                  <a:cubicBezTo>
                    <a:pt x="3113" y="2008"/>
                    <a:pt x="2636" y="2083"/>
                    <a:pt x="2202" y="2238"/>
                  </a:cubicBezTo>
                  <a:cubicBezTo>
                    <a:pt x="1735" y="2238"/>
                    <a:pt x="1302" y="2205"/>
                    <a:pt x="835" y="2205"/>
                  </a:cubicBezTo>
                  <a:cubicBezTo>
                    <a:pt x="835" y="2205"/>
                    <a:pt x="835" y="2205"/>
                    <a:pt x="835" y="2172"/>
                  </a:cubicBezTo>
                  <a:cubicBezTo>
                    <a:pt x="601" y="2005"/>
                    <a:pt x="301" y="1938"/>
                    <a:pt x="1" y="1938"/>
                  </a:cubicBezTo>
                  <a:lnTo>
                    <a:pt x="1" y="3506"/>
                  </a:lnTo>
                  <a:cubicBezTo>
                    <a:pt x="468" y="3439"/>
                    <a:pt x="901" y="3272"/>
                    <a:pt x="1235" y="2972"/>
                  </a:cubicBezTo>
                  <a:cubicBezTo>
                    <a:pt x="1302" y="2905"/>
                    <a:pt x="1335" y="2805"/>
                    <a:pt x="1335" y="2739"/>
                  </a:cubicBezTo>
                  <a:cubicBezTo>
                    <a:pt x="1435" y="2739"/>
                    <a:pt x="1535" y="2739"/>
                    <a:pt x="1668" y="2772"/>
                  </a:cubicBezTo>
                  <a:cubicBezTo>
                    <a:pt x="1726" y="2859"/>
                    <a:pt x="1834" y="2945"/>
                    <a:pt x="1949" y="2945"/>
                  </a:cubicBezTo>
                  <a:cubicBezTo>
                    <a:pt x="1966" y="2945"/>
                    <a:pt x="1984" y="2943"/>
                    <a:pt x="2002" y="2939"/>
                  </a:cubicBezTo>
                  <a:cubicBezTo>
                    <a:pt x="2069" y="2939"/>
                    <a:pt x="2135" y="2939"/>
                    <a:pt x="2202" y="2905"/>
                  </a:cubicBezTo>
                  <a:cubicBezTo>
                    <a:pt x="2669" y="3239"/>
                    <a:pt x="3236" y="3406"/>
                    <a:pt x="3803" y="3473"/>
                  </a:cubicBezTo>
                  <a:cubicBezTo>
                    <a:pt x="3963" y="3491"/>
                    <a:pt x="4141" y="3505"/>
                    <a:pt x="4325" y="3505"/>
                  </a:cubicBezTo>
                  <a:cubicBezTo>
                    <a:pt x="4792" y="3505"/>
                    <a:pt x="5293" y="3417"/>
                    <a:pt x="5605" y="3106"/>
                  </a:cubicBezTo>
                  <a:cubicBezTo>
                    <a:pt x="5905" y="3139"/>
                    <a:pt x="6205" y="3172"/>
                    <a:pt x="6505" y="3206"/>
                  </a:cubicBezTo>
                  <a:cubicBezTo>
                    <a:pt x="7006" y="3573"/>
                    <a:pt x="7539" y="3773"/>
                    <a:pt x="8140" y="3873"/>
                  </a:cubicBezTo>
                  <a:cubicBezTo>
                    <a:pt x="8290" y="3892"/>
                    <a:pt x="8462" y="3905"/>
                    <a:pt x="8639" y="3905"/>
                  </a:cubicBezTo>
                  <a:cubicBezTo>
                    <a:pt x="9090" y="3905"/>
                    <a:pt x="9577" y="3817"/>
                    <a:pt x="9841" y="3506"/>
                  </a:cubicBezTo>
                  <a:cubicBezTo>
                    <a:pt x="9874" y="3473"/>
                    <a:pt x="9908" y="3439"/>
                    <a:pt x="9908" y="3406"/>
                  </a:cubicBezTo>
                  <a:cubicBezTo>
                    <a:pt x="9941" y="3372"/>
                    <a:pt x="9941" y="3372"/>
                    <a:pt x="9974" y="3372"/>
                  </a:cubicBezTo>
                  <a:cubicBezTo>
                    <a:pt x="10175" y="3339"/>
                    <a:pt x="10375" y="3339"/>
                    <a:pt x="10575" y="3339"/>
                  </a:cubicBezTo>
                  <a:lnTo>
                    <a:pt x="10675" y="3339"/>
                  </a:lnTo>
                  <a:cubicBezTo>
                    <a:pt x="11075" y="3673"/>
                    <a:pt x="11676" y="3773"/>
                    <a:pt x="12209" y="3773"/>
                  </a:cubicBezTo>
                  <a:cubicBezTo>
                    <a:pt x="12710" y="3773"/>
                    <a:pt x="13577" y="3739"/>
                    <a:pt x="13810" y="3206"/>
                  </a:cubicBezTo>
                  <a:lnTo>
                    <a:pt x="14344" y="3206"/>
                  </a:lnTo>
                  <a:cubicBezTo>
                    <a:pt x="14478" y="3573"/>
                    <a:pt x="14878" y="3739"/>
                    <a:pt x="15278" y="3806"/>
                  </a:cubicBezTo>
                  <a:cubicBezTo>
                    <a:pt x="15588" y="3838"/>
                    <a:pt x="15905" y="3853"/>
                    <a:pt x="16223" y="3853"/>
                  </a:cubicBezTo>
                  <a:cubicBezTo>
                    <a:pt x="16898" y="3853"/>
                    <a:pt x="17579" y="3786"/>
                    <a:pt x="18214" y="3673"/>
                  </a:cubicBezTo>
                  <a:cubicBezTo>
                    <a:pt x="18314" y="3639"/>
                    <a:pt x="18347" y="3606"/>
                    <a:pt x="18414" y="3573"/>
                  </a:cubicBezTo>
                  <a:cubicBezTo>
                    <a:pt x="18647" y="3573"/>
                    <a:pt x="18914" y="3606"/>
                    <a:pt x="19148" y="3639"/>
                  </a:cubicBezTo>
                  <a:cubicBezTo>
                    <a:pt x="19181" y="3639"/>
                    <a:pt x="19214" y="3673"/>
                    <a:pt x="19248" y="3706"/>
                  </a:cubicBezTo>
                  <a:cubicBezTo>
                    <a:pt x="19707" y="3971"/>
                    <a:pt x="20343" y="4133"/>
                    <a:pt x="20974" y="4133"/>
                  </a:cubicBezTo>
                  <a:cubicBezTo>
                    <a:pt x="21535" y="4133"/>
                    <a:pt x="22093" y="4004"/>
                    <a:pt x="22517" y="3706"/>
                  </a:cubicBezTo>
                  <a:cubicBezTo>
                    <a:pt x="22917" y="3706"/>
                    <a:pt x="23317" y="3673"/>
                    <a:pt x="23718" y="3673"/>
                  </a:cubicBezTo>
                  <a:lnTo>
                    <a:pt x="23751" y="3673"/>
                  </a:lnTo>
                  <a:cubicBezTo>
                    <a:pt x="24051" y="3714"/>
                    <a:pt x="24358" y="3733"/>
                    <a:pt x="24667" y="3733"/>
                  </a:cubicBezTo>
                  <a:cubicBezTo>
                    <a:pt x="25596" y="3733"/>
                    <a:pt x="26553" y="3564"/>
                    <a:pt x="27454" y="3339"/>
                  </a:cubicBezTo>
                  <a:cubicBezTo>
                    <a:pt x="27587" y="3306"/>
                    <a:pt x="27654" y="3206"/>
                    <a:pt x="27687" y="3106"/>
                  </a:cubicBezTo>
                  <a:cubicBezTo>
                    <a:pt x="27954" y="3072"/>
                    <a:pt x="28221" y="3006"/>
                    <a:pt x="28488" y="2939"/>
                  </a:cubicBezTo>
                  <a:cubicBezTo>
                    <a:pt x="28721" y="3072"/>
                    <a:pt x="28988" y="3139"/>
                    <a:pt x="29255" y="3172"/>
                  </a:cubicBezTo>
                  <a:cubicBezTo>
                    <a:pt x="29326" y="3181"/>
                    <a:pt x="29398" y="3185"/>
                    <a:pt x="29469" y="3185"/>
                  </a:cubicBezTo>
                  <a:cubicBezTo>
                    <a:pt x="29665" y="3185"/>
                    <a:pt x="29860" y="3154"/>
                    <a:pt x="30055" y="3106"/>
                  </a:cubicBezTo>
                  <a:cubicBezTo>
                    <a:pt x="30089" y="3106"/>
                    <a:pt x="30089" y="3106"/>
                    <a:pt x="30122" y="3072"/>
                  </a:cubicBezTo>
                  <a:cubicBezTo>
                    <a:pt x="30656" y="3072"/>
                    <a:pt x="31223" y="3006"/>
                    <a:pt x="31757" y="2905"/>
                  </a:cubicBezTo>
                  <a:cubicBezTo>
                    <a:pt x="31790" y="2972"/>
                    <a:pt x="31823" y="3006"/>
                    <a:pt x="31890" y="3072"/>
                  </a:cubicBezTo>
                  <a:cubicBezTo>
                    <a:pt x="32681" y="3202"/>
                    <a:pt x="33480" y="3257"/>
                    <a:pt x="34283" y="3257"/>
                  </a:cubicBezTo>
                  <a:cubicBezTo>
                    <a:pt x="36360" y="3257"/>
                    <a:pt x="38470" y="2890"/>
                    <a:pt x="40563" y="2505"/>
                  </a:cubicBezTo>
                  <a:cubicBezTo>
                    <a:pt x="40917" y="2644"/>
                    <a:pt x="41305" y="2708"/>
                    <a:pt x="41701" y="2708"/>
                  </a:cubicBezTo>
                  <a:cubicBezTo>
                    <a:pt x="42537" y="2708"/>
                    <a:pt x="43409" y="2424"/>
                    <a:pt x="44065" y="1971"/>
                  </a:cubicBezTo>
                  <a:lnTo>
                    <a:pt x="44299" y="1971"/>
                  </a:lnTo>
                  <a:cubicBezTo>
                    <a:pt x="44332" y="2005"/>
                    <a:pt x="44332" y="2005"/>
                    <a:pt x="44332" y="2005"/>
                  </a:cubicBezTo>
                  <a:cubicBezTo>
                    <a:pt x="45080" y="2703"/>
                    <a:pt x="46312" y="3121"/>
                    <a:pt x="47458" y="3121"/>
                  </a:cubicBezTo>
                  <a:cubicBezTo>
                    <a:pt x="47845" y="3121"/>
                    <a:pt x="48223" y="3073"/>
                    <a:pt x="48569" y="2972"/>
                  </a:cubicBezTo>
                  <a:cubicBezTo>
                    <a:pt x="49258" y="3417"/>
                    <a:pt x="50096" y="3669"/>
                    <a:pt x="50923" y="3669"/>
                  </a:cubicBezTo>
                  <a:cubicBezTo>
                    <a:pt x="51337" y="3669"/>
                    <a:pt x="51749" y="3606"/>
                    <a:pt x="52138" y="3473"/>
                  </a:cubicBezTo>
                  <a:cubicBezTo>
                    <a:pt x="52657" y="3687"/>
                    <a:pt x="53398" y="3854"/>
                    <a:pt x="54112" y="3854"/>
                  </a:cubicBezTo>
                  <a:cubicBezTo>
                    <a:pt x="54727" y="3854"/>
                    <a:pt x="55323" y="3730"/>
                    <a:pt x="55740" y="3406"/>
                  </a:cubicBezTo>
                  <a:lnTo>
                    <a:pt x="55807" y="3406"/>
                  </a:lnTo>
                  <a:cubicBezTo>
                    <a:pt x="56178" y="3743"/>
                    <a:pt x="56822" y="3935"/>
                    <a:pt x="57454" y="3935"/>
                  </a:cubicBezTo>
                  <a:cubicBezTo>
                    <a:pt x="58072" y="3935"/>
                    <a:pt x="58680" y="3751"/>
                    <a:pt x="59009" y="3339"/>
                  </a:cubicBezTo>
                  <a:cubicBezTo>
                    <a:pt x="59456" y="3554"/>
                    <a:pt x="59961" y="3653"/>
                    <a:pt x="60471" y="3653"/>
                  </a:cubicBezTo>
                  <a:cubicBezTo>
                    <a:pt x="60913" y="3653"/>
                    <a:pt x="61360" y="3578"/>
                    <a:pt x="61778" y="3439"/>
                  </a:cubicBezTo>
                  <a:cubicBezTo>
                    <a:pt x="61910" y="3479"/>
                    <a:pt x="62041" y="3497"/>
                    <a:pt x="62173" y="3497"/>
                  </a:cubicBezTo>
                  <a:cubicBezTo>
                    <a:pt x="62375" y="3497"/>
                    <a:pt x="62577" y="3453"/>
                    <a:pt x="62779" y="3372"/>
                  </a:cubicBezTo>
                  <a:cubicBezTo>
                    <a:pt x="62979" y="3306"/>
                    <a:pt x="63246" y="3172"/>
                    <a:pt x="63413" y="3006"/>
                  </a:cubicBezTo>
                  <a:cubicBezTo>
                    <a:pt x="63624" y="3162"/>
                    <a:pt x="63942" y="3227"/>
                    <a:pt x="64311" y="3227"/>
                  </a:cubicBezTo>
                  <a:cubicBezTo>
                    <a:pt x="65515" y="3227"/>
                    <a:pt x="67266" y="2539"/>
                    <a:pt x="67649" y="2105"/>
                  </a:cubicBezTo>
                  <a:lnTo>
                    <a:pt x="67682" y="2105"/>
                  </a:lnTo>
                  <a:cubicBezTo>
                    <a:pt x="67900" y="2169"/>
                    <a:pt x="68131" y="2199"/>
                    <a:pt x="68367" y="2199"/>
                  </a:cubicBezTo>
                  <a:cubicBezTo>
                    <a:pt x="69108" y="2199"/>
                    <a:pt x="69894" y="1909"/>
                    <a:pt x="70451" y="1504"/>
                  </a:cubicBezTo>
                  <a:cubicBezTo>
                    <a:pt x="70484" y="1471"/>
                    <a:pt x="70518" y="1438"/>
                    <a:pt x="70551" y="1404"/>
                  </a:cubicBezTo>
                  <a:cubicBezTo>
                    <a:pt x="70651" y="1438"/>
                    <a:pt x="70718" y="1438"/>
                    <a:pt x="70818" y="1438"/>
                  </a:cubicBezTo>
                  <a:cubicBezTo>
                    <a:pt x="71107" y="1616"/>
                    <a:pt x="71485" y="1675"/>
                    <a:pt x="71843" y="1675"/>
                  </a:cubicBezTo>
                  <a:cubicBezTo>
                    <a:pt x="72022" y="1675"/>
                    <a:pt x="72197" y="1660"/>
                    <a:pt x="72352" y="1638"/>
                  </a:cubicBezTo>
                  <a:cubicBezTo>
                    <a:pt x="72753" y="1604"/>
                    <a:pt x="73320" y="1538"/>
                    <a:pt x="73687" y="1304"/>
                  </a:cubicBezTo>
                  <a:cubicBezTo>
                    <a:pt x="73720" y="1338"/>
                    <a:pt x="73787" y="1338"/>
                    <a:pt x="73820" y="1338"/>
                  </a:cubicBezTo>
                  <a:cubicBezTo>
                    <a:pt x="74031" y="1295"/>
                    <a:pt x="74228" y="1277"/>
                    <a:pt x="74416" y="1277"/>
                  </a:cubicBezTo>
                  <a:cubicBezTo>
                    <a:pt x="74969" y="1277"/>
                    <a:pt x="75449" y="1439"/>
                    <a:pt x="76022" y="1638"/>
                  </a:cubicBezTo>
                  <a:cubicBezTo>
                    <a:pt x="76388" y="1760"/>
                    <a:pt x="76730" y="1832"/>
                    <a:pt x="77084" y="1832"/>
                  </a:cubicBezTo>
                  <a:cubicBezTo>
                    <a:pt x="77311" y="1832"/>
                    <a:pt x="77542" y="1803"/>
                    <a:pt x="77789" y="1738"/>
                  </a:cubicBezTo>
                  <a:cubicBezTo>
                    <a:pt x="77823" y="1738"/>
                    <a:pt x="77856" y="1738"/>
                    <a:pt x="77890" y="1705"/>
                  </a:cubicBezTo>
                  <a:cubicBezTo>
                    <a:pt x="78123" y="1738"/>
                    <a:pt x="78323" y="1771"/>
                    <a:pt x="78557" y="1805"/>
                  </a:cubicBezTo>
                  <a:cubicBezTo>
                    <a:pt x="79024" y="1938"/>
                    <a:pt x="79491" y="2005"/>
                    <a:pt x="79958" y="2071"/>
                  </a:cubicBezTo>
                  <a:cubicBezTo>
                    <a:pt x="80563" y="2286"/>
                    <a:pt x="81249" y="2444"/>
                    <a:pt x="81901" y="2444"/>
                  </a:cubicBezTo>
                  <a:cubicBezTo>
                    <a:pt x="82362" y="2444"/>
                    <a:pt x="82806" y="2365"/>
                    <a:pt x="83193" y="2172"/>
                  </a:cubicBezTo>
                  <a:cubicBezTo>
                    <a:pt x="83827" y="2138"/>
                    <a:pt x="84461" y="2105"/>
                    <a:pt x="85095" y="2071"/>
                  </a:cubicBezTo>
                  <a:cubicBezTo>
                    <a:pt x="85395" y="2205"/>
                    <a:pt x="85695" y="2272"/>
                    <a:pt x="86029" y="2272"/>
                  </a:cubicBezTo>
                  <a:cubicBezTo>
                    <a:pt x="86104" y="2279"/>
                    <a:pt x="86185" y="2283"/>
                    <a:pt x="86271" y="2283"/>
                  </a:cubicBezTo>
                  <a:cubicBezTo>
                    <a:pt x="86565" y="2283"/>
                    <a:pt x="86904" y="2234"/>
                    <a:pt x="87163" y="2105"/>
                  </a:cubicBezTo>
                  <a:cubicBezTo>
                    <a:pt x="87263" y="2105"/>
                    <a:pt x="87330" y="2105"/>
                    <a:pt x="87430" y="2138"/>
                  </a:cubicBezTo>
                  <a:lnTo>
                    <a:pt x="87630" y="2138"/>
                  </a:lnTo>
                  <a:cubicBezTo>
                    <a:pt x="88353" y="2768"/>
                    <a:pt x="89419" y="3072"/>
                    <a:pt x="90428" y="3072"/>
                  </a:cubicBezTo>
                  <a:cubicBezTo>
                    <a:pt x="90862" y="3072"/>
                    <a:pt x="91285" y="3016"/>
                    <a:pt x="91666" y="2905"/>
                  </a:cubicBezTo>
                  <a:cubicBezTo>
                    <a:pt x="91766" y="2905"/>
                    <a:pt x="91833" y="2805"/>
                    <a:pt x="91900" y="2739"/>
                  </a:cubicBezTo>
                  <a:cubicBezTo>
                    <a:pt x="92033" y="2739"/>
                    <a:pt x="92200" y="2772"/>
                    <a:pt x="92333" y="2772"/>
                  </a:cubicBezTo>
                  <a:cubicBezTo>
                    <a:pt x="92820" y="3083"/>
                    <a:pt x="93386" y="3236"/>
                    <a:pt x="93959" y="3236"/>
                  </a:cubicBezTo>
                  <a:cubicBezTo>
                    <a:pt x="94368" y="3236"/>
                    <a:pt x="94780" y="3158"/>
                    <a:pt x="95169" y="3006"/>
                  </a:cubicBezTo>
                  <a:cubicBezTo>
                    <a:pt x="95302" y="2972"/>
                    <a:pt x="95369" y="2905"/>
                    <a:pt x="95435" y="2805"/>
                  </a:cubicBezTo>
                  <a:cubicBezTo>
                    <a:pt x="96436" y="2705"/>
                    <a:pt x="97403" y="2438"/>
                    <a:pt x="98304" y="1938"/>
                  </a:cubicBezTo>
                  <a:cubicBezTo>
                    <a:pt x="98491" y="1876"/>
                    <a:pt x="98416" y="1668"/>
                    <a:pt x="98270" y="1668"/>
                  </a:cubicBezTo>
                  <a:cubicBezTo>
                    <a:pt x="98259" y="1668"/>
                    <a:pt x="98248" y="1669"/>
                    <a:pt x="98237" y="1671"/>
                  </a:cubicBezTo>
                  <a:cubicBezTo>
                    <a:pt x="97537" y="1871"/>
                    <a:pt x="96836" y="2005"/>
                    <a:pt x="96169" y="2105"/>
                  </a:cubicBezTo>
                  <a:cubicBezTo>
                    <a:pt x="96136" y="1971"/>
                    <a:pt x="96036" y="1871"/>
                    <a:pt x="95902" y="1838"/>
                  </a:cubicBezTo>
                  <a:cubicBezTo>
                    <a:pt x="95583" y="1744"/>
                    <a:pt x="95263" y="1703"/>
                    <a:pt x="94944" y="1703"/>
                  </a:cubicBezTo>
                  <a:cubicBezTo>
                    <a:pt x="94696" y="1703"/>
                    <a:pt x="94449" y="1728"/>
                    <a:pt x="94201" y="1771"/>
                  </a:cubicBezTo>
                  <a:cubicBezTo>
                    <a:pt x="93901" y="1805"/>
                    <a:pt x="93367" y="1905"/>
                    <a:pt x="93167" y="2172"/>
                  </a:cubicBezTo>
                  <a:lnTo>
                    <a:pt x="92900" y="2172"/>
                  </a:lnTo>
                  <a:cubicBezTo>
                    <a:pt x="92867" y="2138"/>
                    <a:pt x="92800" y="2138"/>
                    <a:pt x="92733" y="2105"/>
                  </a:cubicBezTo>
                  <a:cubicBezTo>
                    <a:pt x="92733" y="2038"/>
                    <a:pt x="92700" y="1938"/>
                    <a:pt x="92633" y="1905"/>
                  </a:cubicBezTo>
                  <a:cubicBezTo>
                    <a:pt x="92058" y="1444"/>
                    <a:pt x="91129" y="1204"/>
                    <a:pt x="90209" y="1204"/>
                  </a:cubicBezTo>
                  <a:cubicBezTo>
                    <a:pt x="89529" y="1204"/>
                    <a:pt x="88855" y="1335"/>
                    <a:pt x="88330" y="1604"/>
                  </a:cubicBezTo>
                  <a:lnTo>
                    <a:pt x="87863" y="1604"/>
                  </a:lnTo>
                  <a:cubicBezTo>
                    <a:pt x="87863" y="1604"/>
                    <a:pt x="87830" y="1604"/>
                    <a:pt x="87830" y="1571"/>
                  </a:cubicBezTo>
                  <a:cubicBezTo>
                    <a:pt x="87897" y="1504"/>
                    <a:pt x="87930" y="1371"/>
                    <a:pt x="87830" y="1271"/>
                  </a:cubicBezTo>
                  <a:cubicBezTo>
                    <a:pt x="87463" y="804"/>
                    <a:pt x="86796" y="804"/>
                    <a:pt x="86229" y="804"/>
                  </a:cubicBezTo>
                  <a:cubicBezTo>
                    <a:pt x="86165" y="801"/>
                    <a:pt x="86101" y="799"/>
                    <a:pt x="86037" y="799"/>
                  </a:cubicBezTo>
                  <a:cubicBezTo>
                    <a:pt x="85468" y="799"/>
                    <a:pt x="84904" y="931"/>
                    <a:pt x="84394" y="1171"/>
                  </a:cubicBezTo>
                  <a:cubicBezTo>
                    <a:pt x="84361" y="1104"/>
                    <a:pt x="84327" y="1004"/>
                    <a:pt x="84261" y="971"/>
                  </a:cubicBezTo>
                  <a:cubicBezTo>
                    <a:pt x="83705" y="651"/>
                    <a:pt x="82827" y="424"/>
                    <a:pt x="81981" y="424"/>
                  </a:cubicBezTo>
                  <a:cubicBezTo>
                    <a:pt x="81152" y="424"/>
                    <a:pt x="80354" y="642"/>
                    <a:pt x="79924" y="1204"/>
                  </a:cubicBezTo>
                  <a:cubicBezTo>
                    <a:pt x="79624" y="1204"/>
                    <a:pt x="79357" y="1238"/>
                    <a:pt x="79057" y="1271"/>
                  </a:cubicBezTo>
                  <a:cubicBezTo>
                    <a:pt x="78857" y="1238"/>
                    <a:pt x="78690" y="1171"/>
                    <a:pt x="78490" y="1137"/>
                  </a:cubicBezTo>
                  <a:cubicBezTo>
                    <a:pt x="78523" y="1004"/>
                    <a:pt x="78457" y="871"/>
                    <a:pt x="78290" y="771"/>
                  </a:cubicBezTo>
                  <a:cubicBezTo>
                    <a:pt x="77871" y="456"/>
                    <a:pt x="77307" y="287"/>
                    <a:pt x="76747" y="287"/>
                  </a:cubicBezTo>
                  <a:cubicBezTo>
                    <a:pt x="76416" y="287"/>
                    <a:pt x="76086" y="346"/>
                    <a:pt x="75788" y="470"/>
                  </a:cubicBezTo>
                  <a:cubicBezTo>
                    <a:pt x="75354" y="370"/>
                    <a:pt x="74887" y="337"/>
                    <a:pt x="74420" y="337"/>
                  </a:cubicBezTo>
                  <a:cubicBezTo>
                    <a:pt x="74075" y="102"/>
                    <a:pt x="73629" y="0"/>
                    <a:pt x="73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5"/>
            <p:cNvSpPr/>
            <p:nvPr/>
          </p:nvSpPr>
          <p:spPr>
            <a:xfrm>
              <a:off x="4581100" y="2728559"/>
              <a:ext cx="139325" cy="161100"/>
            </a:xfrm>
            <a:custGeom>
              <a:avLst/>
              <a:gdLst/>
              <a:ahLst/>
              <a:cxnLst/>
              <a:rect l="l" t="t" r="r" b="b"/>
              <a:pathLst>
                <a:path w="5573" h="6444" extrusionOk="0">
                  <a:moveTo>
                    <a:pt x="1338" y="0"/>
                  </a:moveTo>
                  <a:cubicBezTo>
                    <a:pt x="1187" y="0"/>
                    <a:pt x="1018" y="154"/>
                    <a:pt x="1062" y="349"/>
                  </a:cubicBezTo>
                  <a:cubicBezTo>
                    <a:pt x="1195" y="1083"/>
                    <a:pt x="1295" y="1784"/>
                    <a:pt x="1295" y="2517"/>
                  </a:cubicBezTo>
                  <a:cubicBezTo>
                    <a:pt x="1228" y="2551"/>
                    <a:pt x="1162" y="2584"/>
                    <a:pt x="1128" y="2684"/>
                  </a:cubicBezTo>
                  <a:cubicBezTo>
                    <a:pt x="1095" y="2784"/>
                    <a:pt x="1062" y="2884"/>
                    <a:pt x="1028" y="2984"/>
                  </a:cubicBezTo>
                  <a:lnTo>
                    <a:pt x="995" y="2984"/>
                  </a:lnTo>
                  <a:cubicBezTo>
                    <a:pt x="995" y="2951"/>
                    <a:pt x="962" y="2951"/>
                    <a:pt x="962" y="2918"/>
                  </a:cubicBezTo>
                  <a:lnTo>
                    <a:pt x="761" y="3652"/>
                  </a:lnTo>
                  <a:cubicBezTo>
                    <a:pt x="795" y="3685"/>
                    <a:pt x="828" y="3685"/>
                    <a:pt x="861" y="3685"/>
                  </a:cubicBezTo>
                  <a:cubicBezTo>
                    <a:pt x="795" y="3885"/>
                    <a:pt x="795" y="4052"/>
                    <a:pt x="828" y="4185"/>
                  </a:cubicBezTo>
                  <a:cubicBezTo>
                    <a:pt x="561" y="4786"/>
                    <a:pt x="294" y="5419"/>
                    <a:pt x="61" y="6020"/>
                  </a:cubicBezTo>
                  <a:cubicBezTo>
                    <a:pt x="0" y="6202"/>
                    <a:pt x="160" y="6323"/>
                    <a:pt x="310" y="6323"/>
                  </a:cubicBezTo>
                  <a:cubicBezTo>
                    <a:pt x="408" y="6323"/>
                    <a:pt x="502" y="6272"/>
                    <a:pt x="528" y="6153"/>
                  </a:cubicBezTo>
                  <a:cubicBezTo>
                    <a:pt x="795" y="5620"/>
                    <a:pt x="1028" y="5086"/>
                    <a:pt x="1228" y="4519"/>
                  </a:cubicBezTo>
                  <a:lnTo>
                    <a:pt x="1429" y="4519"/>
                  </a:lnTo>
                  <a:cubicBezTo>
                    <a:pt x="1495" y="4652"/>
                    <a:pt x="1629" y="4719"/>
                    <a:pt x="1896" y="4719"/>
                  </a:cubicBezTo>
                  <a:cubicBezTo>
                    <a:pt x="1929" y="4719"/>
                    <a:pt x="1996" y="4752"/>
                    <a:pt x="2096" y="4786"/>
                  </a:cubicBezTo>
                  <a:cubicBezTo>
                    <a:pt x="2154" y="4794"/>
                    <a:pt x="2210" y="4798"/>
                    <a:pt x="2265" y="4798"/>
                  </a:cubicBezTo>
                  <a:cubicBezTo>
                    <a:pt x="2427" y="4798"/>
                    <a:pt x="2571" y="4761"/>
                    <a:pt x="2696" y="4686"/>
                  </a:cubicBezTo>
                  <a:cubicBezTo>
                    <a:pt x="2796" y="4686"/>
                    <a:pt x="2863" y="4652"/>
                    <a:pt x="2930" y="4652"/>
                  </a:cubicBezTo>
                  <a:lnTo>
                    <a:pt x="3030" y="4652"/>
                  </a:lnTo>
                  <a:cubicBezTo>
                    <a:pt x="3096" y="4652"/>
                    <a:pt x="3163" y="4652"/>
                    <a:pt x="3196" y="4619"/>
                  </a:cubicBezTo>
                  <a:cubicBezTo>
                    <a:pt x="3230" y="4652"/>
                    <a:pt x="3297" y="4652"/>
                    <a:pt x="3330" y="4652"/>
                  </a:cubicBezTo>
                  <a:cubicBezTo>
                    <a:pt x="3413" y="4719"/>
                    <a:pt x="3497" y="4744"/>
                    <a:pt x="3580" y="4744"/>
                  </a:cubicBezTo>
                  <a:cubicBezTo>
                    <a:pt x="3663" y="4744"/>
                    <a:pt x="3747" y="4719"/>
                    <a:pt x="3830" y="4686"/>
                  </a:cubicBezTo>
                  <a:cubicBezTo>
                    <a:pt x="3864" y="4786"/>
                    <a:pt x="3897" y="4919"/>
                    <a:pt x="3964" y="5019"/>
                  </a:cubicBezTo>
                  <a:cubicBezTo>
                    <a:pt x="4097" y="5486"/>
                    <a:pt x="4164" y="6053"/>
                    <a:pt x="4531" y="6387"/>
                  </a:cubicBezTo>
                  <a:cubicBezTo>
                    <a:pt x="4581" y="6424"/>
                    <a:pt x="4645" y="6443"/>
                    <a:pt x="4707" y="6443"/>
                  </a:cubicBezTo>
                  <a:cubicBezTo>
                    <a:pt x="4811" y="6443"/>
                    <a:pt x="4910" y="6391"/>
                    <a:pt x="4931" y="6287"/>
                  </a:cubicBezTo>
                  <a:cubicBezTo>
                    <a:pt x="5031" y="5786"/>
                    <a:pt x="4764" y="5319"/>
                    <a:pt x="4597" y="4852"/>
                  </a:cubicBezTo>
                  <a:cubicBezTo>
                    <a:pt x="4531" y="4619"/>
                    <a:pt x="4464" y="4385"/>
                    <a:pt x="4364" y="4152"/>
                  </a:cubicBezTo>
                  <a:cubicBezTo>
                    <a:pt x="4431" y="4018"/>
                    <a:pt x="4497" y="3885"/>
                    <a:pt x="4497" y="3718"/>
                  </a:cubicBezTo>
                  <a:lnTo>
                    <a:pt x="4898" y="2851"/>
                  </a:lnTo>
                  <a:lnTo>
                    <a:pt x="4898" y="2851"/>
                  </a:lnTo>
                  <a:cubicBezTo>
                    <a:pt x="4831" y="2884"/>
                    <a:pt x="4798" y="2918"/>
                    <a:pt x="4764" y="2951"/>
                  </a:cubicBezTo>
                  <a:cubicBezTo>
                    <a:pt x="4731" y="2918"/>
                    <a:pt x="4698" y="2884"/>
                    <a:pt x="4664" y="2884"/>
                  </a:cubicBezTo>
                  <a:cubicBezTo>
                    <a:pt x="4664" y="2784"/>
                    <a:pt x="4631" y="2718"/>
                    <a:pt x="4631" y="2617"/>
                  </a:cubicBezTo>
                  <a:cubicBezTo>
                    <a:pt x="4631" y="2617"/>
                    <a:pt x="4631" y="2584"/>
                    <a:pt x="4631" y="2551"/>
                  </a:cubicBezTo>
                  <a:cubicBezTo>
                    <a:pt x="4631" y="2517"/>
                    <a:pt x="4597" y="2484"/>
                    <a:pt x="4597" y="2451"/>
                  </a:cubicBezTo>
                  <a:cubicBezTo>
                    <a:pt x="4864" y="2050"/>
                    <a:pt x="5165" y="1650"/>
                    <a:pt x="5431" y="1216"/>
                  </a:cubicBezTo>
                  <a:cubicBezTo>
                    <a:pt x="5572" y="1029"/>
                    <a:pt x="5366" y="824"/>
                    <a:pt x="5174" y="824"/>
                  </a:cubicBezTo>
                  <a:cubicBezTo>
                    <a:pt x="5093" y="824"/>
                    <a:pt x="5014" y="861"/>
                    <a:pt x="4964" y="950"/>
                  </a:cubicBezTo>
                  <a:cubicBezTo>
                    <a:pt x="4731" y="1417"/>
                    <a:pt x="4464" y="1850"/>
                    <a:pt x="4231" y="2317"/>
                  </a:cubicBezTo>
                  <a:cubicBezTo>
                    <a:pt x="4125" y="2229"/>
                    <a:pt x="4010" y="2188"/>
                    <a:pt x="3896" y="2188"/>
                  </a:cubicBezTo>
                  <a:cubicBezTo>
                    <a:pt x="3793" y="2188"/>
                    <a:pt x="3691" y="2221"/>
                    <a:pt x="3597" y="2284"/>
                  </a:cubicBezTo>
                  <a:cubicBezTo>
                    <a:pt x="3544" y="2244"/>
                    <a:pt x="3486" y="2226"/>
                    <a:pt x="3429" y="2226"/>
                  </a:cubicBezTo>
                  <a:cubicBezTo>
                    <a:pt x="3342" y="2226"/>
                    <a:pt x="3257" y="2270"/>
                    <a:pt x="3196" y="2351"/>
                  </a:cubicBezTo>
                  <a:cubicBezTo>
                    <a:pt x="3196" y="2317"/>
                    <a:pt x="3163" y="2284"/>
                    <a:pt x="3163" y="2251"/>
                  </a:cubicBezTo>
                  <a:cubicBezTo>
                    <a:pt x="3128" y="2162"/>
                    <a:pt x="3037" y="2121"/>
                    <a:pt x="2939" y="2121"/>
                  </a:cubicBezTo>
                  <a:cubicBezTo>
                    <a:pt x="2852" y="2121"/>
                    <a:pt x="2759" y="2154"/>
                    <a:pt x="2696" y="2217"/>
                  </a:cubicBezTo>
                  <a:cubicBezTo>
                    <a:pt x="2696" y="2217"/>
                    <a:pt x="2663" y="2251"/>
                    <a:pt x="2629" y="2284"/>
                  </a:cubicBezTo>
                  <a:lnTo>
                    <a:pt x="2563" y="2284"/>
                  </a:lnTo>
                  <a:cubicBezTo>
                    <a:pt x="2523" y="2244"/>
                    <a:pt x="2463" y="2226"/>
                    <a:pt x="2398" y="2226"/>
                  </a:cubicBezTo>
                  <a:cubicBezTo>
                    <a:pt x="2299" y="2226"/>
                    <a:pt x="2190" y="2270"/>
                    <a:pt x="2129" y="2351"/>
                  </a:cubicBezTo>
                  <a:cubicBezTo>
                    <a:pt x="2096" y="2417"/>
                    <a:pt x="2062" y="2451"/>
                    <a:pt x="2029" y="2517"/>
                  </a:cubicBezTo>
                  <a:cubicBezTo>
                    <a:pt x="2029" y="2517"/>
                    <a:pt x="2029" y="2484"/>
                    <a:pt x="1996" y="2484"/>
                  </a:cubicBezTo>
                  <a:cubicBezTo>
                    <a:pt x="1996" y="2384"/>
                    <a:pt x="1929" y="2351"/>
                    <a:pt x="1862" y="2317"/>
                  </a:cubicBezTo>
                  <a:cubicBezTo>
                    <a:pt x="1929" y="1583"/>
                    <a:pt x="1829" y="849"/>
                    <a:pt x="1529" y="149"/>
                  </a:cubicBezTo>
                  <a:cubicBezTo>
                    <a:pt x="1494" y="44"/>
                    <a:pt x="1418"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92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66C6-4E46-4F28-9594-3E1A9E16642C}"/>
              </a:ext>
            </a:extLst>
          </p:cNvPr>
          <p:cNvSpPr>
            <a:spLocks noGrp="1"/>
          </p:cNvSpPr>
          <p:nvPr>
            <p:ph type="title"/>
          </p:nvPr>
        </p:nvSpPr>
        <p:spPr/>
        <p:txBody>
          <a:bodyPr/>
          <a:lstStyle>
            <a:lvl1pPr>
              <a:defRPr sz="32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B362C6E-9F70-4EF4-B1BB-EC563D5BF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0FF42-5296-4FEC-8F7A-2A1AAEA02236}"/>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386F4A73-BE35-4B74-9650-A7F1D7F6B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C1F08-98D6-4345-BA8E-0E384B3BFCD6}"/>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2750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2892-AB01-4E76-A932-3FB09D315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44B945-847E-41C5-B7B9-16AAB29278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2FF28D-81D5-44B8-94E9-7F5243BA1C05}"/>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9D4B812A-451E-40E7-829B-051491B29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79961-A4B7-4F0C-B376-11D2047203F2}"/>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1247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8BD9-E293-4FDC-ACA2-A03278A44BB2}"/>
              </a:ext>
            </a:extLst>
          </p:cNvPr>
          <p:cNvSpPr>
            <a:spLocks noGrp="1"/>
          </p:cNvSpPr>
          <p:nvPr>
            <p:ph type="title"/>
          </p:nvPr>
        </p:nvSpPr>
        <p:spPr/>
        <p:txBody>
          <a:bodyPr>
            <a:normAutofit/>
          </a:bodyPr>
          <a:lstStyle>
            <a:lvl1pPr>
              <a:defRPr sz="32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45BD7FC-EE75-4143-920A-20E32C11F7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DBC0A-0A31-4BA3-8593-6672190BC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FC633-F4A4-433C-8FD4-D374BE568E1A}"/>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6" name="Footer Placeholder 5">
            <a:extLst>
              <a:ext uri="{FF2B5EF4-FFF2-40B4-BE49-F238E27FC236}">
                <a16:creationId xmlns:a16="http://schemas.microsoft.com/office/drawing/2014/main" id="{7C7F6CDD-9C87-486A-B921-433DF8B1D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7279A-C279-4760-B846-6BA4689A2232}"/>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38038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A462-5A69-4BEE-B7E9-BAE7CF915699}"/>
              </a:ext>
            </a:extLst>
          </p:cNvPr>
          <p:cNvSpPr>
            <a:spLocks noGrp="1"/>
          </p:cNvSpPr>
          <p:nvPr>
            <p:ph type="title"/>
          </p:nvPr>
        </p:nvSpPr>
        <p:spPr>
          <a:xfrm>
            <a:off x="839788" y="365125"/>
            <a:ext cx="10515600" cy="1325563"/>
          </a:xfrm>
        </p:spPr>
        <p:txBody>
          <a:bodyPr>
            <a:normAutofit/>
          </a:bodyPr>
          <a:lstStyle>
            <a:lvl1pPr>
              <a:defRPr sz="320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FA9984CC-B221-4DDC-91A6-5FB18F6DA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74C5B-AEC4-4F53-ACCE-2F035BCFA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5312C5-0924-4A00-9E72-AD943078D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23781-BEF2-4E90-9CA8-D0E7BC6995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7CDEE3-58A3-4618-A382-2752C68C7232}"/>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8" name="Footer Placeholder 7">
            <a:extLst>
              <a:ext uri="{FF2B5EF4-FFF2-40B4-BE49-F238E27FC236}">
                <a16:creationId xmlns:a16="http://schemas.microsoft.com/office/drawing/2014/main" id="{74B6E85F-B2E1-4079-8DC1-BC6EDDA72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2150FD-B658-4AC9-87B2-F28C0AE6CFE0}"/>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161351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75A2-D5CF-44F8-A5AC-1BD031FF1589}"/>
              </a:ext>
            </a:extLst>
          </p:cNvPr>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E6A737D2-DA98-4148-B1A3-FC201F040D69}"/>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4" name="Footer Placeholder 3">
            <a:extLst>
              <a:ext uri="{FF2B5EF4-FFF2-40B4-BE49-F238E27FC236}">
                <a16:creationId xmlns:a16="http://schemas.microsoft.com/office/drawing/2014/main" id="{00535732-77E1-47D9-AD70-29C97ECC0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F122ED-52AA-4724-9DE7-EE8D73EFEAC0}"/>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30359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10015-441E-419D-97B3-5535517087C6}"/>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3" name="Footer Placeholder 2">
            <a:extLst>
              <a:ext uri="{FF2B5EF4-FFF2-40B4-BE49-F238E27FC236}">
                <a16:creationId xmlns:a16="http://schemas.microsoft.com/office/drawing/2014/main" id="{C12E6424-84E5-40DE-9BF9-3286C094F8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76BB6A-EF96-4D85-9F08-0A176F957EA8}"/>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274134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7FAC-C677-4B3B-BA20-6CCD7ED8B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482D62-7A5E-4ECB-BFBF-FA7756407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8E5C7-D3BC-4CC1-9F4F-2271CC54F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F4686-309D-42AE-B006-DE0E0FE1D506}"/>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6" name="Footer Placeholder 5">
            <a:extLst>
              <a:ext uri="{FF2B5EF4-FFF2-40B4-BE49-F238E27FC236}">
                <a16:creationId xmlns:a16="http://schemas.microsoft.com/office/drawing/2014/main" id="{270C8EA2-B33D-4740-8098-2B5197ADD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69E71-49FD-41C9-A183-074A672599F3}"/>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325390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3430-6BA0-4C83-9A06-75F74612C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B6CE23-0DA5-49EE-8727-DC4044A96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4183E8-B118-4644-BB76-724E250FC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6587F-0025-44A4-B11D-8013E7725AA2}"/>
              </a:ext>
            </a:extLst>
          </p:cNvPr>
          <p:cNvSpPr>
            <a:spLocks noGrp="1"/>
          </p:cNvSpPr>
          <p:nvPr>
            <p:ph type="dt" sz="half" idx="10"/>
          </p:nvPr>
        </p:nvSpPr>
        <p:spPr/>
        <p:txBody>
          <a:bodyPr/>
          <a:lstStyle/>
          <a:p>
            <a:fld id="{43492086-2650-4EF9-93D6-4F9B085428E6}" type="datetimeFigureOut">
              <a:rPr lang="en-US" smtClean="0"/>
              <a:t>2/14/2022</a:t>
            </a:fld>
            <a:endParaRPr lang="en-US"/>
          </a:p>
        </p:txBody>
      </p:sp>
      <p:sp>
        <p:nvSpPr>
          <p:cNvPr id="6" name="Footer Placeholder 5">
            <a:extLst>
              <a:ext uri="{FF2B5EF4-FFF2-40B4-BE49-F238E27FC236}">
                <a16:creationId xmlns:a16="http://schemas.microsoft.com/office/drawing/2014/main" id="{2D9E92EB-62E8-4957-8814-CF4225505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20589-A02B-4DF5-AAB9-4E4DD917A1E3}"/>
              </a:ext>
            </a:extLst>
          </p:cNvPr>
          <p:cNvSpPr>
            <a:spLocks noGrp="1"/>
          </p:cNvSpPr>
          <p:nvPr>
            <p:ph type="sldNum" sz="quarter" idx="12"/>
          </p:nvPr>
        </p:nvSpPr>
        <p:spPr/>
        <p:txBody>
          <a:bodyPr/>
          <a:lstStyle/>
          <a:p>
            <a:fld id="{A63F1CF2-E43C-4818-A960-39A0CFAAEB18}" type="slidenum">
              <a:rPr lang="en-US" smtClean="0"/>
              <a:t>‹#›</a:t>
            </a:fld>
            <a:endParaRPr lang="en-US"/>
          </a:p>
        </p:txBody>
      </p:sp>
    </p:spTree>
    <p:extLst>
      <p:ext uri="{BB962C8B-B14F-4D97-AF65-F5344CB8AC3E}">
        <p14:creationId xmlns:p14="http://schemas.microsoft.com/office/powerpoint/2010/main" val="160701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EFF79-17F8-4571-9EEA-5A859CC82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AB3512F-5885-46A2-854A-FFADD843F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3908E8-D948-446D-A70B-B8EF18D14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92086-2650-4EF9-93D6-4F9B085428E6}" type="datetimeFigureOut">
              <a:rPr lang="en-US" smtClean="0"/>
              <a:t>2/14/2022</a:t>
            </a:fld>
            <a:endParaRPr lang="en-US"/>
          </a:p>
        </p:txBody>
      </p:sp>
      <p:sp>
        <p:nvSpPr>
          <p:cNvPr id="5" name="Footer Placeholder 4">
            <a:extLst>
              <a:ext uri="{FF2B5EF4-FFF2-40B4-BE49-F238E27FC236}">
                <a16:creationId xmlns:a16="http://schemas.microsoft.com/office/drawing/2014/main" id="{659A1D32-20E8-44E9-8AB4-EE7E0F4133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708E9-6FA0-4FE8-8ECF-1420D0147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F1CF2-E43C-4818-A960-39A0CFAAEB18}" type="slidenum">
              <a:rPr lang="en-US" smtClean="0"/>
              <a:t>‹#›</a:t>
            </a:fld>
            <a:endParaRPr lang="en-US"/>
          </a:p>
        </p:txBody>
      </p:sp>
    </p:spTree>
    <p:extLst>
      <p:ext uri="{BB962C8B-B14F-4D97-AF65-F5344CB8AC3E}">
        <p14:creationId xmlns:p14="http://schemas.microsoft.com/office/powerpoint/2010/main" val="1149010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hcr.org/dach/wp-content/uploads/sites/27/2017/04/CH-UNHCR_Handbook-on-Protection-of-Stateless-Persons.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statelessness.eu/blog/global-compact-migration-provides-starting-point-considering-statelessness-migration-governance" TargetMode="External"/><Relationship Id="rId4" Type="http://schemas.openxmlformats.org/officeDocument/2006/relationships/hyperlink" Target="https://www.refworld.org/docid/58b6e3364.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C6B274-BF97-48A4-BE64-FE96B4D5BAE1}"/>
              </a:ext>
            </a:extLst>
          </p:cNvPr>
          <p:cNvSpPr txBox="1"/>
          <p:nvPr/>
        </p:nvSpPr>
        <p:spPr>
          <a:xfrm>
            <a:off x="1341120" y="1813173"/>
            <a:ext cx="9509760"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a:ea typeface="+mn-ea"/>
                <a:cs typeface="+mn-cs"/>
              </a:rPr>
              <a:t>The Rights of Children, Women and Stateless persons in the Context of Migration : Instruments and principles</a:t>
            </a:r>
            <a:br>
              <a:rPr kumimoji="0" lang="en-US" sz="4400" b="1"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en-US" sz="36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 name="TextBox 1">
            <a:extLst>
              <a:ext uri="{FF2B5EF4-FFF2-40B4-BE49-F238E27FC236}">
                <a16:creationId xmlns:a16="http://schemas.microsoft.com/office/drawing/2014/main" id="{9800EEC5-1F58-4AB1-A4CB-771416929B60}"/>
              </a:ext>
            </a:extLst>
          </p:cNvPr>
          <p:cNvSpPr txBox="1"/>
          <p:nvPr/>
        </p:nvSpPr>
        <p:spPr>
          <a:xfrm>
            <a:off x="3586480" y="4815840"/>
            <a:ext cx="5374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International Migration Law 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6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C3FF8C-CBB9-467A-9133-A64561236AF8}"/>
              </a:ext>
            </a:extLst>
          </p:cNvPr>
          <p:cNvSpPr>
            <a:spLocks noGrp="1"/>
          </p:cNvSpPr>
          <p:nvPr>
            <p:ph type="title"/>
          </p:nvPr>
        </p:nvSpPr>
        <p:spPr/>
        <p:txBody>
          <a:bodyPr>
            <a:normAutofit/>
          </a:bodyPr>
          <a:lstStyle/>
          <a:p>
            <a:pPr algn="ctr"/>
            <a:r>
              <a:rPr lang="en-US" altLang="en-US" sz="3200" b="1" dirty="0">
                <a:latin typeface="+mn-lt"/>
              </a:rPr>
              <a:t>Best interest of the child</a:t>
            </a:r>
            <a:endParaRPr lang="en-US" sz="3200" b="1" dirty="0">
              <a:latin typeface="+mn-lt"/>
            </a:endParaRPr>
          </a:p>
        </p:txBody>
      </p:sp>
      <p:sp>
        <p:nvSpPr>
          <p:cNvPr id="9" name="Text Placeholder 8">
            <a:extLst>
              <a:ext uri="{FF2B5EF4-FFF2-40B4-BE49-F238E27FC236}">
                <a16:creationId xmlns:a16="http://schemas.microsoft.com/office/drawing/2014/main" id="{250C1A50-B339-47CF-930C-4452F22A9671}"/>
              </a:ext>
            </a:extLst>
          </p:cNvPr>
          <p:cNvSpPr>
            <a:spLocks noGrp="1"/>
          </p:cNvSpPr>
          <p:nvPr>
            <p:ph idx="1"/>
          </p:nvPr>
        </p:nvSpPr>
        <p:spPr/>
        <p:txBody>
          <a:bodyPr>
            <a:normAutofit/>
          </a:bodyPr>
          <a:lstStyle/>
          <a:p>
            <a:pPr marL="0" indent="0">
              <a:buClr>
                <a:schemeClr val="accent3"/>
              </a:buClr>
              <a:buNone/>
            </a:pPr>
            <a:endParaRPr lang="en-US" sz="4500" b="1" dirty="0"/>
          </a:p>
          <a:p>
            <a:endParaRPr lang="en-US" sz="1800" dirty="0"/>
          </a:p>
        </p:txBody>
      </p:sp>
      <p:sp>
        <p:nvSpPr>
          <p:cNvPr id="13" name="Content Placeholder 12">
            <a:extLst>
              <a:ext uri="{FF2B5EF4-FFF2-40B4-BE49-F238E27FC236}">
                <a16:creationId xmlns:a16="http://schemas.microsoft.com/office/drawing/2014/main" id="{0397897A-FDFF-4CA1-8F90-CD4C2B56D5DF}"/>
              </a:ext>
            </a:extLst>
          </p:cNvPr>
          <p:cNvSpPr>
            <a:spLocks noGrp="1"/>
          </p:cNvSpPr>
          <p:nvPr>
            <p:ph sz="half" idx="4294967295"/>
          </p:nvPr>
        </p:nvSpPr>
        <p:spPr>
          <a:xfrm>
            <a:off x="587829" y="1349829"/>
            <a:ext cx="7739742" cy="5323114"/>
          </a:xfrm>
        </p:spPr>
        <p:txBody>
          <a:bodyPr>
            <a:normAutofit fontScale="32500" lnSpcReduction="20000"/>
          </a:bodyPr>
          <a:lstStyle/>
          <a:p>
            <a:pPr marL="0" indent="0">
              <a:buClr>
                <a:schemeClr val="accent3"/>
              </a:buClr>
              <a:buNone/>
            </a:pPr>
            <a:endParaRPr lang="en-US" sz="2800" b="1" u="sng" dirty="0"/>
          </a:p>
          <a:p>
            <a:pPr marL="0" indent="0">
              <a:buClr>
                <a:schemeClr val="accent3"/>
              </a:buClr>
              <a:buNone/>
            </a:pPr>
            <a:r>
              <a:rPr lang="en-US" sz="7200" b="1" u="sng" dirty="0"/>
              <a:t>Joint General Comments CRC-CRMW 2018, Pag. 6/7</a:t>
            </a:r>
          </a:p>
          <a:p>
            <a:pPr marL="0" indent="0">
              <a:buClr>
                <a:schemeClr val="accent3"/>
              </a:buClr>
              <a:buNone/>
            </a:pPr>
            <a:endParaRPr lang="en-US" sz="7200" b="1" dirty="0"/>
          </a:p>
          <a:p>
            <a:pPr marL="0" indent="0">
              <a:buClr>
                <a:schemeClr val="accent3"/>
              </a:buClr>
              <a:buNone/>
            </a:pPr>
            <a:r>
              <a:rPr lang="en-US" sz="7200" i="1" dirty="0"/>
              <a:t>28. Recognizing that the best interests of the child — once assessed and determined — might conflict with other interests or rights (e.g. of other children, the public and parents) and that potential conflicts have to be resolved on a case-by-case basis, carefully balancing the interests of all parties and finding a suitable compromise</a:t>
            </a:r>
            <a:r>
              <a:rPr lang="en-US" sz="7200" b="1" i="1" dirty="0"/>
              <a:t>, </a:t>
            </a:r>
            <a:r>
              <a:rPr lang="en-US" sz="7200" b="1" i="1" u="sng" dirty="0">
                <a:solidFill>
                  <a:srgbClr val="FFC000"/>
                </a:solidFill>
              </a:rPr>
              <a:t>the Committee stresses in paragraph 39 of its general comment No. 14 that the right of the child to have his or her best interests taken as a primary consideration means that the child’s interests have high priority and are not just one of several considerations.</a:t>
            </a:r>
            <a:r>
              <a:rPr lang="en-US" sz="7200" b="1" i="1" dirty="0">
                <a:solidFill>
                  <a:srgbClr val="FFC000"/>
                </a:solidFill>
              </a:rPr>
              <a:t> </a:t>
            </a:r>
          </a:p>
          <a:p>
            <a:pPr marL="0" indent="0">
              <a:buClr>
                <a:schemeClr val="accent3"/>
              </a:buClr>
              <a:buNone/>
            </a:pPr>
            <a:r>
              <a:rPr lang="en-US" sz="7200" i="1" dirty="0"/>
              <a:t>29. States parties shall ensure that the </a:t>
            </a:r>
            <a:r>
              <a:rPr lang="en-US" sz="7200" i="1" u="sng" dirty="0">
                <a:solidFill>
                  <a:srgbClr val="FFC000"/>
                </a:solidFill>
              </a:rPr>
              <a:t>best interests of the child </a:t>
            </a:r>
            <a:r>
              <a:rPr lang="en-US" sz="7200" i="1" dirty="0">
                <a:solidFill>
                  <a:srgbClr val="FFC000"/>
                </a:solidFill>
              </a:rPr>
              <a:t>are taken </a:t>
            </a:r>
            <a:r>
              <a:rPr lang="en-US" sz="7200" b="1" i="1" dirty="0">
                <a:solidFill>
                  <a:srgbClr val="FFC000"/>
                </a:solidFill>
              </a:rPr>
              <a:t>fully into consideration in immigration law, planning, implementation and assessment of migration policies and decision-making on individual cases</a:t>
            </a:r>
          </a:p>
          <a:p>
            <a:pPr marL="0" indent="0">
              <a:buClr>
                <a:schemeClr val="accent3"/>
              </a:buClr>
              <a:buNone/>
            </a:pPr>
            <a:endParaRPr lang="en-US" sz="2800" b="1" i="1" u="sng" dirty="0"/>
          </a:p>
          <a:p>
            <a:pPr marL="0" indent="0">
              <a:buClr>
                <a:schemeClr val="accent3"/>
              </a:buClr>
              <a:buNone/>
            </a:pPr>
            <a:r>
              <a:rPr lang="en-US" sz="2800" b="1" i="1" dirty="0"/>
              <a:t> </a:t>
            </a:r>
            <a:endParaRPr lang="en-US" dirty="0"/>
          </a:p>
          <a:p>
            <a:endParaRPr lang="en-US" dirty="0"/>
          </a:p>
        </p:txBody>
      </p:sp>
      <p:pic>
        <p:nvPicPr>
          <p:cNvPr id="11" name="Picture 2">
            <a:extLst>
              <a:ext uri="{FF2B5EF4-FFF2-40B4-BE49-F238E27FC236}">
                <a16:creationId xmlns:a16="http://schemas.microsoft.com/office/drawing/2014/main" id="{EEDCD34E-C065-455C-A7C2-288922367B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08" y="2057529"/>
            <a:ext cx="3613838" cy="2742941"/>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5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0075-45FC-4CA7-AEAB-2AF7F2076C72}"/>
              </a:ext>
            </a:extLst>
          </p:cNvPr>
          <p:cNvSpPr>
            <a:spLocks noGrp="1"/>
          </p:cNvSpPr>
          <p:nvPr>
            <p:ph type="title"/>
          </p:nvPr>
        </p:nvSpPr>
        <p:spPr>
          <a:xfrm>
            <a:off x="5021184" y="365125"/>
            <a:ext cx="6332615" cy="1325563"/>
          </a:xfrm>
        </p:spPr>
        <p:txBody>
          <a:bodyPr/>
          <a:lstStyle/>
          <a:p>
            <a:pPr algn="ctr"/>
            <a:r>
              <a:rPr lang="en-US" sz="4400" b="1" dirty="0"/>
              <a:t>Children at the border</a:t>
            </a:r>
            <a:endParaRPr lang="en-US" b="1" dirty="0"/>
          </a:p>
        </p:txBody>
      </p:sp>
      <p:sp>
        <p:nvSpPr>
          <p:cNvPr id="3" name="Content Placeholder 2">
            <a:extLst>
              <a:ext uri="{FF2B5EF4-FFF2-40B4-BE49-F238E27FC236}">
                <a16:creationId xmlns:a16="http://schemas.microsoft.com/office/drawing/2014/main" id="{45D1CBDC-701C-4D31-AC65-2174D0CBDD92}"/>
              </a:ext>
            </a:extLst>
          </p:cNvPr>
          <p:cNvSpPr>
            <a:spLocks noGrp="1"/>
          </p:cNvSpPr>
          <p:nvPr>
            <p:ph idx="1"/>
          </p:nvPr>
        </p:nvSpPr>
        <p:spPr>
          <a:xfrm>
            <a:off x="838200" y="2275114"/>
            <a:ext cx="10515600" cy="3901849"/>
          </a:xfrm>
        </p:spPr>
        <p:txBody>
          <a:bodyPr>
            <a:normAutofit/>
          </a:bodyPr>
          <a:lstStyle/>
          <a:p>
            <a:pPr marL="0" indent="0">
              <a:buNone/>
            </a:pPr>
            <a:endParaRPr lang="en-US" sz="1800" dirty="0"/>
          </a:p>
          <a:p>
            <a:pPr marL="0" indent="0">
              <a:buNone/>
            </a:pPr>
            <a:endParaRPr lang="en-US" sz="1800" dirty="0"/>
          </a:p>
          <a:p>
            <a:pPr marL="0" indent="0">
              <a:buNone/>
            </a:pPr>
            <a:r>
              <a:rPr lang="en-US" sz="1800" b="1" u="sng" dirty="0"/>
              <a:t>2005 CRC General Comment no 6 (Unaccompanied and separated children)</a:t>
            </a:r>
          </a:p>
          <a:p>
            <a:pPr algn="just"/>
            <a:endParaRPr lang="en-US" sz="1800" dirty="0"/>
          </a:p>
          <a:p>
            <a:pPr algn="just"/>
            <a:r>
              <a:rPr lang="en-US" sz="1800" dirty="0"/>
              <a:t>“</a:t>
            </a:r>
            <a:r>
              <a:rPr lang="en-US" sz="1800" u="sng" dirty="0"/>
              <a:t>State obligations </a:t>
            </a:r>
            <a:r>
              <a:rPr lang="en-US" sz="1800" dirty="0"/>
              <a:t>under the Convention </a:t>
            </a:r>
            <a:r>
              <a:rPr lang="en-US" sz="1800" u="sng" dirty="0"/>
              <a:t>apply within the borders of a State</a:t>
            </a:r>
            <a:r>
              <a:rPr lang="en-US" sz="1800" dirty="0"/>
              <a:t>, including with respect to those children who come under the State’s jurisdiction </a:t>
            </a:r>
            <a:r>
              <a:rPr lang="en-US" sz="1800" b="1" u="sng" dirty="0"/>
              <a:t>while attempting to enter the country’s territory</a:t>
            </a:r>
            <a:r>
              <a:rPr lang="en-US" sz="1800" b="1" dirty="0"/>
              <a:t>. </a:t>
            </a:r>
          </a:p>
          <a:p>
            <a:pPr algn="just"/>
            <a:endParaRPr lang="en-US" sz="1800" b="1" dirty="0"/>
          </a:p>
          <a:p>
            <a:pPr algn="just"/>
            <a:r>
              <a:rPr lang="en-US" sz="1800" dirty="0"/>
              <a:t>Therefore, </a:t>
            </a:r>
            <a:r>
              <a:rPr lang="en-US" sz="1800" b="1" dirty="0"/>
              <a:t>the enjoyment of rights stipulated in the Convention is not limited to children who are citizens of a State party and must therefore, if not  explicitly stated otherwise in the Convention</a:t>
            </a:r>
            <a:r>
              <a:rPr lang="en-US" sz="1800" dirty="0"/>
              <a:t>, </a:t>
            </a:r>
            <a:r>
              <a:rPr lang="en-US" sz="1800" b="1" dirty="0"/>
              <a:t>also </a:t>
            </a:r>
            <a:r>
              <a:rPr lang="en-US" sz="1800" b="1" u="sng" dirty="0"/>
              <a:t>be available to all  children – including asylum-seeking, refugee and migrant children –  irrespective of their nationality, immigration status or statelessness</a:t>
            </a:r>
            <a:endParaRPr lang="en-US" sz="1800" dirty="0"/>
          </a:p>
        </p:txBody>
      </p:sp>
      <p:grpSp>
        <p:nvGrpSpPr>
          <p:cNvPr id="4" name="Google Shape;1419;p56">
            <a:extLst>
              <a:ext uri="{FF2B5EF4-FFF2-40B4-BE49-F238E27FC236}">
                <a16:creationId xmlns:a16="http://schemas.microsoft.com/office/drawing/2014/main" id="{A8A60F41-D7F3-46A7-AE5A-587F2268463B}"/>
              </a:ext>
            </a:extLst>
          </p:cNvPr>
          <p:cNvGrpSpPr/>
          <p:nvPr/>
        </p:nvGrpSpPr>
        <p:grpSpPr>
          <a:xfrm flipH="1">
            <a:off x="441580" y="180068"/>
            <a:ext cx="4606537" cy="2280104"/>
            <a:chOff x="1658850" y="2733300"/>
            <a:chExt cx="3284050" cy="1741200"/>
          </a:xfrm>
        </p:grpSpPr>
        <p:sp>
          <p:nvSpPr>
            <p:cNvPr id="5" name="Google Shape;1420;p56">
              <a:extLst>
                <a:ext uri="{FF2B5EF4-FFF2-40B4-BE49-F238E27FC236}">
                  <a16:creationId xmlns:a16="http://schemas.microsoft.com/office/drawing/2014/main" id="{7A88641E-D2E2-4421-A779-48EA03A99DBB}"/>
                </a:ext>
              </a:extLst>
            </p:cNvPr>
            <p:cNvSpPr/>
            <p:nvPr/>
          </p:nvSpPr>
          <p:spPr>
            <a:xfrm>
              <a:off x="2149200" y="3580500"/>
              <a:ext cx="458700" cy="450350"/>
            </a:xfrm>
            <a:custGeom>
              <a:avLst/>
              <a:gdLst/>
              <a:ahLst/>
              <a:cxnLst/>
              <a:rect l="l" t="t" r="r" b="b"/>
              <a:pathLst>
                <a:path w="18348" h="18014" extrusionOk="0">
                  <a:moveTo>
                    <a:pt x="234" y="1"/>
                  </a:moveTo>
                  <a:lnTo>
                    <a:pt x="234" y="1"/>
                  </a:lnTo>
                  <a:cubicBezTo>
                    <a:pt x="1" y="6172"/>
                    <a:pt x="2102" y="12176"/>
                    <a:pt x="4137" y="18014"/>
                  </a:cubicBezTo>
                  <a:lnTo>
                    <a:pt x="17847" y="17313"/>
                  </a:lnTo>
                  <a:cubicBezTo>
                    <a:pt x="18347" y="11609"/>
                    <a:pt x="17980" y="5805"/>
                    <a:pt x="16746" y="234"/>
                  </a:cubicBezTo>
                  <a:lnTo>
                    <a:pt x="234" y="1"/>
                  </a:ln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421;p56">
              <a:extLst>
                <a:ext uri="{FF2B5EF4-FFF2-40B4-BE49-F238E27FC236}">
                  <a16:creationId xmlns:a16="http://schemas.microsoft.com/office/drawing/2014/main" id="{E5A6579F-6C82-41AA-B3B0-1D6BC800355C}"/>
                </a:ext>
              </a:extLst>
            </p:cNvPr>
            <p:cNvSpPr/>
            <p:nvPr/>
          </p:nvSpPr>
          <p:spPr>
            <a:xfrm>
              <a:off x="1922375" y="2947025"/>
              <a:ext cx="263550" cy="621000"/>
            </a:xfrm>
            <a:custGeom>
              <a:avLst/>
              <a:gdLst/>
              <a:ahLst/>
              <a:cxnLst/>
              <a:rect l="l" t="t" r="r" b="b"/>
              <a:pathLst>
                <a:path w="10542" h="24840" extrusionOk="0">
                  <a:moveTo>
                    <a:pt x="8145" y="0"/>
                  </a:moveTo>
                  <a:cubicBezTo>
                    <a:pt x="7978" y="0"/>
                    <a:pt x="7816" y="32"/>
                    <a:pt x="7673" y="122"/>
                  </a:cubicBezTo>
                  <a:cubicBezTo>
                    <a:pt x="7506" y="222"/>
                    <a:pt x="7373" y="355"/>
                    <a:pt x="7239" y="489"/>
                  </a:cubicBezTo>
                  <a:cubicBezTo>
                    <a:pt x="4404" y="3991"/>
                    <a:pt x="2669" y="9061"/>
                    <a:pt x="1135" y="13331"/>
                  </a:cubicBezTo>
                  <a:cubicBezTo>
                    <a:pt x="368" y="17067"/>
                    <a:pt x="1" y="20903"/>
                    <a:pt x="1" y="24739"/>
                  </a:cubicBezTo>
                  <a:cubicBezTo>
                    <a:pt x="1302" y="24739"/>
                    <a:pt x="2602" y="24773"/>
                    <a:pt x="3903" y="24839"/>
                  </a:cubicBezTo>
                  <a:cubicBezTo>
                    <a:pt x="4470" y="22137"/>
                    <a:pt x="5038" y="18602"/>
                    <a:pt x="5638" y="15900"/>
                  </a:cubicBezTo>
                  <a:cubicBezTo>
                    <a:pt x="5805" y="14999"/>
                    <a:pt x="6005" y="14932"/>
                    <a:pt x="6172" y="14032"/>
                  </a:cubicBezTo>
                  <a:cubicBezTo>
                    <a:pt x="6772" y="13098"/>
                    <a:pt x="7406" y="11330"/>
                    <a:pt x="7973" y="10396"/>
                  </a:cubicBezTo>
                  <a:cubicBezTo>
                    <a:pt x="9174" y="8428"/>
                    <a:pt x="10241" y="6326"/>
                    <a:pt x="10475" y="4058"/>
                  </a:cubicBezTo>
                  <a:cubicBezTo>
                    <a:pt x="10541" y="3257"/>
                    <a:pt x="10508" y="2423"/>
                    <a:pt x="10241" y="1689"/>
                  </a:cubicBezTo>
                  <a:cubicBezTo>
                    <a:pt x="9941" y="956"/>
                    <a:pt x="9341" y="288"/>
                    <a:pt x="8573" y="55"/>
                  </a:cubicBezTo>
                  <a:cubicBezTo>
                    <a:pt x="8434" y="24"/>
                    <a:pt x="8288" y="0"/>
                    <a:pt x="8145" y="0"/>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1422;p56">
              <a:extLst>
                <a:ext uri="{FF2B5EF4-FFF2-40B4-BE49-F238E27FC236}">
                  <a16:creationId xmlns:a16="http://schemas.microsoft.com/office/drawing/2014/main" id="{4DAF1B61-3ADF-4E8D-B894-A2F463F09468}"/>
                </a:ext>
              </a:extLst>
            </p:cNvPr>
            <p:cNvSpPr/>
            <p:nvPr/>
          </p:nvSpPr>
          <p:spPr>
            <a:xfrm>
              <a:off x="1922375" y="2947025"/>
              <a:ext cx="263550" cy="621000"/>
            </a:xfrm>
            <a:custGeom>
              <a:avLst/>
              <a:gdLst/>
              <a:ahLst/>
              <a:cxnLst/>
              <a:rect l="l" t="t" r="r" b="b"/>
              <a:pathLst>
                <a:path w="10542" h="24840" extrusionOk="0">
                  <a:moveTo>
                    <a:pt x="8145" y="0"/>
                  </a:moveTo>
                  <a:cubicBezTo>
                    <a:pt x="7978" y="0"/>
                    <a:pt x="7816" y="32"/>
                    <a:pt x="7673" y="122"/>
                  </a:cubicBezTo>
                  <a:cubicBezTo>
                    <a:pt x="7506" y="222"/>
                    <a:pt x="7373" y="355"/>
                    <a:pt x="7239" y="489"/>
                  </a:cubicBezTo>
                  <a:cubicBezTo>
                    <a:pt x="4404" y="3991"/>
                    <a:pt x="2669" y="9061"/>
                    <a:pt x="1135" y="13331"/>
                  </a:cubicBezTo>
                  <a:cubicBezTo>
                    <a:pt x="368" y="17067"/>
                    <a:pt x="1" y="20903"/>
                    <a:pt x="1" y="24739"/>
                  </a:cubicBezTo>
                  <a:cubicBezTo>
                    <a:pt x="1302" y="24739"/>
                    <a:pt x="2602" y="24773"/>
                    <a:pt x="3903" y="24839"/>
                  </a:cubicBezTo>
                  <a:cubicBezTo>
                    <a:pt x="4470" y="22137"/>
                    <a:pt x="5038" y="18602"/>
                    <a:pt x="5638" y="15900"/>
                  </a:cubicBezTo>
                  <a:cubicBezTo>
                    <a:pt x="5805" y="14999"/>
                    <a:pt x="6005" y="14932"/>
                    <a:pt x="6172" y="14032"/>
                  </a:cubicBezTo>
                  <a:cubicBezTo>
                    <a:pt x="6772" y="13098"/>
                    <a:pt x="7406" y="11330"/>
                    <a:pt x="7973" y="10396"/>
                  </a:cubicBezTo>
                  <a:cubicBezTo>
                    <a:pt x="9174" y="8428"/>
                    <a:pt x="10241" y="6326"/>
                    <a:pt x="10475" y="4058"/>
                  </a:cubicBezTo>
                  <a:cubicBezTo>
                    <a:pt x="10541" y="3257"/>
                    <a:pt x="10508" y="2423"/>
                    <a:pt x="10241" y="1689"/>
                  </a:cubicBezTo>
                  <a:cubicBezTo>
                    <a:pt x="9941" y="956"/>
                    <a:pt x="9341" y="288"/>
                    <a:pt x="8573" y="55"/>
                  </a:cubicBezTo>
                  <a:cubicBezTo>
                    <a:pt x="8434" y="24"/>
                    <a:pt x="8288" y="0"/>
                    <a:pt x="8145" y="0"/>
                  </a:cubicBezTo>
                  <a:close/>
                </a:path>
              </a:pathLst>
            </a:custGeom>
            <a:solidFill>
              <a:schemeClr val="accent3"/>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1423;p56">
              <a:extLst>
                <a:ext uri="{FF2B5EF4-FFF2-40B4-BE49-F238E27FC236}">
                  <a16:creationId xmlns:a16="http://schemas.microsoft.com/office/drawing/2014/main" id="{381D41BB-7871-46E8-8177-0A71AEC688EC}"/>
                </a:ext>
              </a:extLst>
            </p:cNvPr>
            <p:cNvSpPr/>
            <p:nvPr/>
          </p:nvSpPr>
          <p:spPr>
            <a:xfrm>
              <a:off x="2080825" y="2932900"/>
              <a:ext cx="493700" cy="715600"/>
            </a:xfrm>
            <a:custGeom>
              <a:avLst/>
              <a:gdLst/>
              <a:ahLst/>
              <a:cxnLst/>
              <a:rect l="l" t="t" r="r" b="b"/>
              <a:pathLst>
                <a:path w="19748" h="28624" extrusionOk="0">
                  <a:moveTo>
                    <a:pt x="5913" y="1"/>
                  </a:moveTo>
                  <a:cubicBezTo>
                    <a:pt x="5653" y="1"/>
                    <a:pt x="5393" y="8"/>
                    <a:pt x="5137" y="20"/>
                  </a:cubicBezTo>
                  <a:cubicBezTo>
                    <a:pt x="3770" y="120"/>
                    <a:pt x="1702" y="320"/>
                    <a:pt x="901" y="1054"/>
                  </a:cubicBezTo>
                  <a:cubicBezTo>
                    <a:pt x="0" y="3222"/>
                    <a:pt x="34" y="5157"/>
                    <a:pt x="134" y="7492"/>
                  </a:cubicBezTo>
                  <a:cubicBezTo>
                    <a:pt x="301" y="11928"/>
                    <a:pt x="1435" y="16231"/>
                    <a:pt x="2836" y="20467"/>
                  </a:cubicBezTo>
                  <a:cubicBezTo>
                    <a:pt x="2636" y="22802"/>
                    <a:pt x="2702" y="25204"/>
                    <a:pt x="3003" y="27539"/>
                  </a:cubicBezTo>
                  <a:cubicBezTo>
                    <a:pt x="5204" y="28307"/>
                    <a:pt x="7523" y="28623"/>
                    <a:pt x="9840" y="28623"/>
                  </a:cubicBezTo>
                  <a:cubicBezTo>
                    <a:pt x="10542" y="28623"/>
                    <a:pt x="11244" y="28594"/>
                    <a:pt x="11942" y="28540"/>
                  </a:cubicBezTo>
                  <a:cubicBezTo>
                    <a:pt x="14578" y="28340"/>
                    <a:pt x="17179" y="27773"/>
                    <a:pt x="19748" y="27139"/>
                  </a:cubicBezTo>
                  <a:cubicBezTo>
                    <a:pt x="19748" y="23203"/>
                    <a:pt x="19047" y="19233"/>
                    <a:pt x="18314" y="15297"/>
                  </a:cubicBezTo>
                  <a:cubicBezTo>
                    <a:pt x="17880" y="12962"/>
                    <a:pt x="17446" y="10627"/>
                    <a:pt x="17013" y="8292"/>
                  </a:cubicBezTo>
                  <a:cubicBezTo>
                    <a:pt x="16812" y="7125"/>
                    <a:pt x="16579" y="5957"/>
                    <a:pt x="16112" y="4856"/>
                  </a:cubicBezTo>
                  <a:cubicBezTo>
                    <a:pt x="15745" y="3956"/>
                    <a:pt x="15178" y="3122"/>
                    <a:pt x="14411" y="2488"/>
                  </a:cubicBezTo>
                  <a:cubicBezTo>
                    <a:pt x="12843" y="1821"/>
                    <a:pt x="11242" y="1287"/>
                    <a:pt x="9641" y="720"/>
                  </a:cubicBezTo>
                  <a:cubicBezTo>
                    <a:pt x="8940" y="487"/>
                    <a:pt x="8240" y="220"/>
                    <a:pt x="7472" y="120"/>
                  </a:cubicBezTo>
                  <a:cubicBezTo>
                    <a:pt x="6961" y="31"/>
                    <a:pt x="6435" y="1"/>
                    <a:pt x="5913" y="1"/>
                  </a:cubicBezTo>
                  <a:close/>
                </a:path>
              </a:pathLst>
            </a:custGeom>
            <a:solidFill>
              <a:schemeClr val="accent3"/>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1424;p56">
              <a:extLst>
                <a:ext uri="{FF2B5EF4-FFF2-40B4-BE49-F238E27FC236}">
                  <a16:creationId xmlns:a16="http://schemas.microsoft.com/office/drawing/2014/main" id="{1B96AD88-4068-43AA-B9D8-150D37E2574C}"/>
                </a:ext>
              </a:extLst>
            </p:cNvPr>
            <p:cNvSpPr/>
            <p:nvPr/>
          </p:nvSpPr>
          <p:spPr>
            <a:xfrm>
              <a:off x="2103350" y="2987975"/>
              <a:ext cx="401975" cy="596725"/>
            </a:xfrm>
            <a:custGeom>
              <a:avLst/>
              <a:gdLst/>
              <a:ahLst/>
              <a:cxnLst/>
              <a:rect l="l" t="t" r="r" b="b"/>
              <a:pathLst>
                <a:path w="16079" h="23869" extrusionOk="0">
                  <a:moveTo>
                    <a:pt x="12618" y="1"/>
                  </a:moveTo>
                  <a:cubicBezTo>
                    <a:pt x="12259" y="1"/>
                    <a:pt x="11906" y="94"/>
                    <a:pt x="11608" y="252"/>
                  </a:cubicBezTo>
                  <a:cubicBezTo>
                    <a:pt x="11041" y="552"/>
                    <a:pt x="10641" y="1052"/>
                    <a:pt x="10307" y="1619"/>
                  </a:cubicBezTo>
                  <a:cubicBezTo>
                    <a:pt x="9040" y="3687"/>
                    <a:pt x="8640" y="6289"/>
                    <a:pt x="8773" y="8824"/>
                  </a:cubicBezTo>
                  <a:cubicBezTo>
                    <a:pt x="8873" y="11026"/>
                    <a:pt x="9307" y="13228"/>
                    <a:pt x="9807" y="15429"/>
                  </a:cubicBezTo>
                  <a:cubicBezTo>
                    <a:pt x="6271" y="16863"/>
                    <a:pt x="2735" y="18531"/>
                    <a:pt x="0" y="21133"/>
                  </a:cubicBezTo>
                  <a:cubicBezTo>
                    <a:pt x="500" y="22134"/>
                    <a:pt x="1101" y="23035"/>
                    <a:pt x="1801" y="23868"/>
                  </a:cubicBezTo>
                  <a:cubicBezTo>
                    <a:pt x="6205" y="22301"/>
                    <a:pt x="10508" y="20499"/>
                    <a:pt x="14744" y="18498"/>
                  </a:cubicBezTo>
                  <a:cubicBezTo>
                    <a:pt x="15011" y="15596"/>
                    <a:pt x="15278" y="12694"/>
                    <a:pt x="15578" y="9825"/>
                  </a:cubicBezTo>
                  <a:cubicBezTo>
                    <a:pt x="15845" y="7023"/>
                    <a:pt x="16078" y="3988"/>
                    <a:pt x="14577" y="1352"/>
                  </a:cubicBezTo>
                  <a:cubicBezTo>
                    <a:pt x="14310" y="919"/>
                    <a:pt x="14010" y="518"/>
                    <a:pt x="13576" y="252"/>
                  </a:cubicBezTo>
                  <a:cubicBezTo>
                    <a:pt x="13275" y="77"/>
                    <a:pt x="12944" y="1"/>
                    <a:pt x="12618" y="1"/>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1425;p56">
              <a:extLst>
                <a:ext uri="{FF2B5EF4-FFF2-40B4-BE49-F238E27FC236}">
                  <a16:creationId xmlns:a16="http://schemas.microsoft.com/office/drawing/2014/main" id="{44C54C35-16D8-4FF3-B9B6-4F3DB3391F78}"/>
                </a:ext>
              </a:extLst>
            </p:cNvPr>
            <p:cNvSpPr/>
            <p:nvPr/>
          </p:nvSpPr>
          <p:spPr>
            <a:xfrm>
              <a:off x="2103350" y="2987975"/>
              <a:ext cx="401975" cy="596725"/>
            </a:xfrm>
            <a:custGeom>
              <a:avLst/>
              <a:gdLst/>
              <a:ahLst/>
              <a:cxnLst/>
              <a:rect l="l" t="t" r="r" b="b"/>
              <a:pathLst>
                <a:path w="16079" h="23869" extrusionOk="0">
                  <a:moveTo>
                    <a:pt x="12618" y="1"/>
                  </a:moveTo>
                  <a:cubicBezTo>
                    <a:pt x="12259" y="1"/>
                    <a:pt x="11906" y="94"/>
                    <a:pt x="11608" y="252"/>
                  </a:cubicBezTo>
                  <a:cubicBezTo>
                    <a:pt x="11041" y="552"/>
                    <a:pt x="10641" y="1052"/>
                    <a:pt x="10307" y="1619"/>
                  </a:cubicBezTo>
                  <a:cubicBezTo>
                    <a:pt x="9040" y="3687"/>
                    <a:pt x="8640" y="6289"/>
                    <a:pt x="8773" y="8824"/>
                  </a:cubicBezTo>
                  <a:cubicBezTo>
                    <a:pt x="8873" y="11026"/>
                    <a:pt x="9307" y="13228"/>
                    <a:pt x="9807" y="15429"/>
                  </a:cubicBezTo>
                  <a:cubicBezTo>
                    <a:pt x="6271" y="16863"/>
                    <a:pt x="2735" y="18531"/>
                    <a:pt x="0" y="21133"/>
                  </a:cubicBezTo>
                  <a:cubicBezTo>
                    <a:pt x="500" y="22134"/>
                    <a:pt x="1101" y="23035"/>
                    <a:pt x="1801" y="23868"/>
                  </a:cubicBezTo>
                  <a:cubicBezTo>
                    <a:pt x="6205" y="22301"/>
                    <a:pt x="10508" y="20499"/>
                    <a:pt x="14744" y="18498"/>
                  </a:cubicBezTo>
                  <a:cubicBezTo>
                    <a:pt x="15011" y="15596"/>
                    <a:pt x="15278" y="12694"/>
                    <a:pt x="15578" y="9825"/>
                  </a:cubicBezTo>
                  <a:cubicBezTo>
                    <a:pt x="15845" y="7023"/>
                    <a:pt x="16078" y="3988"/>
                    <a:pt x="14577" y="1352"/>
                  </a:cubicBezTo>
                  <a:cubicBezTo>
                    <a:pt x="14310" y="919"/>
                    <a:pt x="14010" y="518"/>
                    <a:pt x="13576" y="252"/>
                  </a:cubicBezTo>
                  <a:cubicBezTo>
                    <a:pt x="13275" y="77"/>
                    <a:pt x="12944" y="1"/>
                    <a:pt x="12618" y="1"/>
                  </a:cubicBezTo>
                  <a:close/>
                </a:path>
              </a:pathLst>
            </a:custGeom>
            <a:solidFill>
              <a:schemeClr val="accent3"/>
            </a:solidFill>
            <a:ln w="952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426;p56">
              <a:extLst>
                <a:ext uri="{FF2B5EF4-FFF2-40B4-BE49-F238E27FC236}">
                  <a16:creationId xmlns:a16="http://schemas.microsoft.com/office/drawing/2014/main" id="{16B78646-82C7-493C-8219-25DF55564B6C}"/>
                </a:ext>
              </a:extLst>
            </p:cNvPr>
            <p:cNvSpPr/>
            <p:nvPr/>
          </p:nvSpPr>
          <p:spPr>
            <a:xfrm>
              <a:off x="2121675" y="2733300"/>
              <a:ext cx="184325" cy="265150"/>
            </a:xfrm>
            <a:custGeom>
              <a:avLst/>
              <a:gdLst/>
              <a:ahLst/>
              <a:cxnLst/>
              <a:rect l="l" t="t" r="r" b="b"/>
              <a:pathLst>
                <a:path w="7373" h="10606" extrusionOk="0">
                  <a:moveTo>
                    <a:pt x="3741" y="1"/>
                  </a:moveTo>
                  <a:cubicBezTo>
                    <a:pt x="3056" y="1"/>
                    <a:pt x="2363" y="147"/>
                    <a:pt x="1736" y="398"/>
                  </a:cubicBezTo>
                  <a:cubicBezTo>
                    <a:pt x="1535" y="465"/>
                    <a:pt x="1302" y="598"/>
                    <a:pt x="1102" y="732"/>
                  </a:cubicBezTo>
                  <a:cubicBezTo>
                    <a:pt x="835" y="932"/>
                    <a:pt x="635" y="1199"/>
                    <a:pt x="501" y="1499"/>
                  </a:cubicBezTo>
                  <a:cubicBezTo>
                    <a:pt x="201" y="2166"/>
                    <a:pt x="134" y="2566"/>
                    <a:pt x="134" y="2566"/>
                  </a:cubicBezTo>
                  <a:cubicBezTo>
                    <a:pt x="1" y="3434"/>
                    <a:pt x="1" y="4301"/>
                    <a:pt x="34" y="5168"/>
                  </a:cubicBezTo>
                  <a:cubicBezTo>
                    <a:pt x="134" y="5568"/>
                    <a:pt x="301" y="5969"/>
                    <a:pt x="535" y="6302"/>
                  </a:cubicBezTo>
                  <a:cubicBezTo>
                    <a:pt x="234" y="6669"/>
                    <a:pt x="168" y="7136"/>
                    <a:pt x="234" y="7603"/>
                  </a:cubicBezTo>
                  <a:cubicBezTo>
                    <a:pt x="335" y="8070"/>
                    <a:pt x="568" y="8504"/>
                    <a:pt x="802" y="8904"/>
                  </a:cubicBezTo>
                  <a:cubicBezTo>
                    <a:pt x="1202" y="9538"/>
                    <a:pt x="1635" y="10205"/>
                    <a:pt x="2236" y="10572"/>
                  </a:cubicBezTo>
                  <a:cubicBezTo>
                    <a:pt x="2303" y="10572"/>
                    <a:pt x="2369" y="10605"/>
                    <a:pt x="2436" y="10605"/>
                  </a:cubicBezTo>
                  <a:cubicBezTo>
                    <a:pt x="2703" y="10605"/>
                    <a:pt x="3003" y="10605"/>
                    <a:pt x="3270" y="10572"/>
                  </a:cubicBezTo>
                  <a:cubicBezTo>
                    <a:pt x="3770" y="10339"/>
                    <a:pt x="4271" y="10005"/>
                    <a:pt x="4704" y="9671"/>
                  </a:cubicBezTo>
                  <a:cubicBezTo>
                    <a:pt x="5305" y="9204"/>
                    <a:pt x="5872" y="8637"/>
                    <a:pt x="6005" y="7903"/>
                  </a:cubicBezTo>
                  <a:cubicBezTo>
                    <a:pt x="6005" y="7903"/>
                    <a:pt x="6105" y="7436"/>
                    <a:pt x="6272" y="7336"/>
                  </a:cubicBezTo>
                  <a:cubicBezTo>
                    <a:pt x="6406" y="7236"/>
                    <a:pt x="7239" y="5869"/>
                    <a:pt x="7206" y="5402"/>
                  </a:cubicBezTo>
                  <a:cubicBezTo>
                    <a:pt x="7106" y="4368"/>
                    <a:pt x="7373" y="3300"/>
                    <a:pt x="7106" y="2266"/>
                  </a:cubicBezTo>
                  <a:cubicBezTo>
                    <a:pt x="6873" y="1265"/>
                    <a:pt x="5972" y="465"/>
                    <a:pt x="4938" y="165"/>
                  </a:cubicBezTo>
                  <a:cubicBezTo>
                    <a:pt x="4552" y="53"/>
                    <a:pt x="4148" y="1"/>
                    <a:pt x="3741"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1427;p56">
              <a:extLst>
                <a:ext uri="{FF2B5EF4-FFF2-40B4-BE49-F238E27FC236}">
                  <a16:creationId xmlns:a16="http://schemas.microsoft.com/office/drawing/2014/main" id="{4D677F76-F460-44F1-B7C7-CCE1B44ABFF6}"/>
                </a:ext>
              </a:extLst>
            </p:cNvPr>
            <p:cNvSpPr/>
            <p:nvPr/>
          </p:nvSpPr>
          <p:spPr>
            <a:xfrm>
              <a:off x="2198400" y="2883350"/>
              <a:ext cx="134300" cy="130950"/>
            </a:xfrm>
            <a:custGeom>
              <a:avLst/>
              <a:gdLst/>
              <a:ahLst/>
              <a:cxnLst/>
              <a:rect l="l" t="t" r="r" b="b"/>
              <a:pathLst>
                <a:path w="5372" h="5238" extrusionOk="0">
                  <a:moveTo>
                    <a:pt x="4004" y="0"/>
                  </a:moveTo>
                  <a:lnTo>
                    <a:pt x="1102" y="1635"/>
                  </a:lnTo>
                  <a:lnTo>
                    <a:pt x="1" y="2302"/>
                  </a:lnTo>
                  <a:lnTo>
                    <a:pt x="201" y="3769"/>
                  </a:lnTo>
                  <a:cubicBezTo>
                    <a:pt x="334" y="4236"/>
                    <a:pt x="468" y="4737"/>
                    <a:pt x="601" y="5237"/>
                  </a:cubicBezTo>
                  <a:cubicBezTo>
                    <a:pt x="1936" y="4970"/>
                    <a:pt x="3270" y="4470"/>
                    <a:pt x="4437" y="3736"/>
                  </a:cubicBezTo>
                  <a:cubicBezTo>
                    <a:pt x="4771" y="3503"/>
                    <a:pt x="5138" y="3236"/>
                    <a:pt x="5371" y="2869"/>
                  </a:cubicBezTo>
                  <a:cubicBezTo>
                    <a:pt x="4738" y="2002"/>
                    <a:pt x="4271" y="1034"/>
                    <a:pt x="4004"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1428;p56">
              <a:extLst>
                <a:ext uri="{FF2B5EF4-FFF2-40B4-BE49-F238E27FC236}">
                  <a16:creationId xmlns:a16="http://schemas.microsoft.com/office/drawing/2014/main" id="{21AFA777-DF9D-4A56-82A4-1CB4E2DC131F}"/>
                </a:ext>
              </a:extLst>
            </p:cNvPr>
            <p:cNvSpPr/>
            <p:nvPr/>
          </p:nvSpPr>
          <p:spPr>
            <a:xfrm>
              <a:off x="2125025" y="2733300"/>
              <a:ext cx="180975" cy="163400"/>
            </a:xfrm>
            <a:custGeom>
              <a:avLst/>
              <a:gdLst/>
              <a:ahLst/>
              <a:cxnLst/>
              <a:rect l="l" t="t" r="r" b="b"/>
              <a:pathLst>
                <a:path w="7239" h="6536" extrusionOk="0">
                  <a:moveTo>
                    <a:pt x="3607" y="1"/>
                  </a:moveTo>
                  <a:cubicBezTo>
                    <a:pt x="2922" y="1"/>
                    <a:pt x="2229" y="147"/>
                    <a:pt x="1602" y="398"/>
                  </a:cubicBezTo>
                  <a:cubicBezTo>
                    <a:pt x="1401" y="465"/>
                    <a:pt x="1168" y="598"/>
                    <a:pt x="968" y="732"/>
                  </a:cubicBezTo>
                  <a:cubicBezTo>
                    <a:pt x="701" y="932"/>
                    <a:pt x="501" y="1199"/>
                    <a:pt x="367" y="1499"/>
                  </a:cubicBezTo>
                  <a:cubicBezTo>
                    <a:pt x="234" y="1732"/>
                    <a:pt x="167" y="1966"/>
                    <a:pt x="100" y="2133"/>
                  </a:cubicBezTo>
                  <a:cubicBezTo>
                    <a:pt x="67" y="2299"/>
                    <a:pt x="34" y="2500"/>
                    <a:pt x="0" y="2700"/>
                  </a:cubicBezTo>
                  <a:cubicBezTo>
                    <a:pt x="0" y="2800"/>
                    <a:pt x="0" y="2866"/>
                    <a:pt x="0" y="2933"/>
                  </a:cubicBezTo>
                  <a:cubicBezTo>
                    <a:pt x="34" y="3000"/>
                    <a:pt x="100" y="3067"/>
                    <a:pt x="167" y="3100"/>
                  </a:cubicBezTo>
                  <a:cubicBezTo>
                    <a:pt x="395" y="3266"/>
                    <a:pt x="674" y="3328"/>
                    <a:pt x="956" y="3328"/>
                  </a:cubicBezTo>
                  <a:cubicBezTo>
                    <a:pt x="1129" y="3328"/>
                    <a:pt x="1303" y="3305"/>
                    <a:pt x="1468" y="3267"/>
                  </a:cubicBezTo>
                  <a:cubicBezTo>
                    <a:pt x="1902" y="3200"/>
                    <a:pt x="2335" y="3000"/>
                    <a:pt x="2769" y="2866"/>
                  </a:cubicBezTo>
                  <a:cubicBezTo>
                    <a:pt x="3069" y="2766"/>
                    <a:pt x="3403" y="2700"/>
                    <a:pt x="3703" y="2700"/>
                  </a:cubicBezTo>
                  <a:cubicBezTo>
                    <a:pt x="3744" y="2696"/>
                    <a:pt x="3786" y="2694"/>
                    <a:pt x="3827" y="2694"/>
                  </a:cubicBezTo>
                  <a:cubicBezTo>
                    <a:pt x="4124" y="2694"/>
                    <a:pt x="4424" y="2799"/>
                    <a:pt x="4570" y="3033"/>
                  </a:cubicBezTo>
                  <a:cubicBezTo>
                    <a:pt x="4737" y="3233"/>
                    <a:pt x="4704" y="3534"/>
                    <a:pt x="4570" y="3767"/>
                  </a:cubicBezTo>
                  <a:cubicBezTo>
                    <a:pt x="4504" y="3934"/>
                    <a:pt x="4404" y="4067"/>
                    <a:pt x="4303" y="4167"/>
                  </a:cubicBezTo>
                  <a:cubicBezTo>
                    <a:pt x="4337" y="4167"/>
                    <a:pt x="4337" y="4167"/>
                    <a:pt x="4370" y="4201"/>
                  </a:cubicBezTo>
                  <a:cubicBezTo>
                    <a:pt x="5271" y="4434"/>
                    <a:pt x="6038" y="5168"/>
                    <a:pt x="6338" y="6035"/>
                  </a:cubicBezTo>
                  <a:cubicBezTo>
                    <a:pt x="6338" y="6136"/>
                    <a:pt x="6505" y="6336"/>
                    <a:pt x="6638" y="6536"/>
                  </a:cubicBezTo>
                  <a:cubicBezTo>
                    <a:pt x="6872" y="6102"/>
                    <a:pt x="7072" y="5635"/>
                    <a:pt x="7072" y="5402"/>
                  </a:cubicBezTo>
                  <a:cubicBezTo>
                    <a:pt x="6972" y="4368"/>
                    <a:pt x="7239" y="3300"/>
                    <a:pt x="6972" y="2266"/>
                  </a:cubicBezTo>
                  <a:cubicBezTo>
                    <a:pt x="6739" y="1265"/>
                    <a:pt x="5838" y="465"/>
                    <a:pt x="4804" y="165"/>
                  </a:cubicBezTo>
                  <a:cubicBezTo>
                    <a:pt x="4418" y="53"/>
                    <a:pt x="4014" y="1"/>
                    <a:pt x="3607" y="1"/>
                  </a:cubicBezTo>
                  <a:close/>
                </a:path>
              </a:pathLst>
            </a:custGeom>
            <a:solidFill>
              <a:srgbClr val="4A342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1429;p56">
              <a:extLst>
                <a:ext uri="{FF2B5EF4-FFF2-40B4-BE49-F238E27FC236}">
                  <a16:creationId xmlns:a16="http://schemas.microsoft.com/office/drawing/2014/main" id="{8DCB8CF9-231C-4467-9CA2-413F8DE3D945}"/>
                </a:ext>
              </a:extLst>
            </p:cNvPr>
            <p:cNvSpPr/>
            <p:nvPr/>
          </p:nvSpPr>
          <p:spPr>
            <a:xfrm>
              <a:off x="2125025" y="2733300"/>
              <a:ext cx="180975" cy="163400"/>
            </a:xfrm>
            <a:custGeom>
              <a:avLst/>
              <a:gdLst/>
              <a:ahLst/>
              <a:cxnLst/>
              <a:rect l="l" t="t" r="r" b="b"/>
              <a:pathLst>
                <a:path w="7239" h="6536" extrusionOk="0">
                  <a:moveTo>
                    <a:pt x="3607" y="1"/>
                  </a:moveTo>
                  <a:cubicBezTo>
                    <a:pt x="2922" y="1"/>
                    <a:pt x="2229" y="147"/>
                    <a:pt x="1602" y="398"/>
                  </a:cubicBezTo>
                  <a:cubicBezTo>
                    <a:pt x="1401" y="465"/>
                    <a:pt x="1168" y="598"/>
                    <a:pt x="968" y="732"/>
                  </a:cubicBezTo>
                  <a:cubicBezTo>
                    <a:pt x="701" y="932"/>
                    <a:pt x="501" y="1199"/>
                    <a:pt x="367" y="1499"/>
                  </a:cubicBezTo>
                  <a:cubicBezTo>
                    <a:pt x="234" y="1732"/>
                    <a:pt x="167" y="1966"/>
                    <a:pt x="100" y="2133"/>
                  </a:cubicBezTo>
                  <a:cubicBezTo>
                    <a:pt x="67" y="2299"/>
                    <a:pt x="34" y="2500"/>
                    <a:pt x="0" y="2700"/>
                  </a:cubicBezTo>
                  <a:cubicBezTo>
                    <a:pt x="0" y="2800"/>
                    <a:pt x="0" y="2866"/>
                    <a:pt x="0" y="2933"/>
                  </a:cubicBezTo>
                  <a:cubicBezTo>
                    <a:pt x="34" y="3000"/>
                    <a:pt x="100" y="3067"/>
                    <a:pt x="167" y="3100"/>
                  </a:cubicBezTo>
                  <a:cubicBezTo>
                    <a:pt x="395" y="3266"/>
                    <a:pt x="674" y="3328"/>
                    <a:pt x="956" y="3328"/>
                  </a:cubicBezTo>
                  <a:cubicBezTo>
                    <a:pt x="1129" y="3328"/>
                    <a:pt x="1303" y="3305"/>
                    <a:pt x="1468" y="3267"/>
                  </a:cubicBezTo>
                  <a:cubicBezTo>
                    <a:pt x="1902" y="3200"/>
                    <a:pt x="2335" y="3000"/>
                    <a:pt x="2769" y="2866"/>
                  </a:cubicBezTo>
                  <a:cubicBezTo>
                    <a:pt x="3069" y="2766"/>
                    <a:pt x="3403" y="2700"/>
                    <a:pt x="3703" y="2700"/>
                  </a:cubicBezTo>
                  <a:cubicBezTo>
                    <a:pt x="3744" y="2696"/>
                    <a:pt x="3786" y="2694"/>
                    <a:pt x="3827" y="2694"/>
                  </a:cubicBezTo>
                  <a:cubicBezTo>
                    <a:pt x="4124" y="2694"/>
                    <a:pt x="4424" y="2799"/>
                    <a:pt x="4570" y="3033"/>
                  </a:cubicBezTo>
                  <a:cubicBezTo>
                    <a:pt x="4737" y="3233"/>
                    <a:pt x="4704" y="3534"/>
                    <a:pt x="4570" y="3767"/>
                  </a:cubicBezTo>
                  <a:cubicBezTo>
                    <a:pt x="4504" y="3934"/>
                    <a:pt x="4404" y="4067"/>
                    <a:pt x="4303" y="4167"/>
                  </a:cubicBezTo>
                  <a:cubicBezTo>
                    <a:pt x="4337" y="4167"/>
                    <a:pt x="4337" y="4167"/>
                    <a:pt x="4370" y="4201"/>
                  </a:cubicBezTo>
                  <a:cubicBezTo>
                    <a:pt x="5271" y="4434"/>
                    <a:pt x="6038" y="5168"/>
                    <a:pt x="6338" y="6035"/>
                  </a:cubicBezTo>
                  <a:cubicBezTo>
                    <a:pt x="6338" y="6136"/>
                    <a:pt x="6505" y="6336"/>
                    <a:pt x="6638" y="6536"/>
                  </a:cubicBezTo>
                  <a:cubicBezTo>
                    <a:pt x="6872" y="6102"/>
                    <a:pt x="7072" y="5635"/>
                    <a:pt x="7072" y="5402"/>
                  </a:cubicBezTo>
                  <a:cubicBezTo>
                    <a:pt x="6972" y="4368"/>
                    <a:pt x="7239" y="3300"/>
                    <a:pt x="6972" y="2266"/>
                  </a:cubicBezTo>
                  <a:cubicBezTo>
                    <a:pt x="6739" y="1265"/>
                    <a:pt x="5838" y="465"/>
                    <a:pt x="4804" y="165"/>
                  </a:cubicBezTo>
                  <a:cubicBezTo>
                    <a:pt x="4418" y="53"/>
                    <a:pt x="4014" y="1"/>
                    <a:pt x="3607"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1430;p56">
              <a:extLst>
                <a:ext uri="{FF2B5EF4-FFF2-40B4-BE49-F238E27FC236}">
                  <a16:creationId xmlns:a16="http://schemas.microsoft.com/office/drawing/2014/main" id="{342F634E-467B-4483-998F-CEF986821963}"/>
                </a:ext>
              </a:extLst>
            </p:cNvPr>
            <p:cNvSpPr/>
            <p:nvPr/>
          </p:nvSpPr>
          <p:spPr>
            <a:xfrm>
              <a:off x="2276800" y="2854300"/>
              <a:ext cx="32550" cy="62525"/>
            </a:xfrm>
            <a:custGeom>
              <a:avLst/>
              <a:gdLst/>
              <a:ahLst/>
              <a:cxnLst/>
              <a:rect l="l" t="t" r="r" b="b"/>
              <a:pathLst>
                <a:path w="1302" h="2501" extrusionOk="0">
                  <a:moveTo>
                    <a:pt x="815" y="1"/>
                  </a:moveTo>
                  <a:cubicBezTo>
                    <a:pt x="638" y="1"/>
                    <a:pt x="438" y="91"/>
                    <a:pt x="301" y="228"/>
                  </a:cubicBezTo>
                  <a:cubicBezTo>
                    <a:pt x="134" y="428"/>
                    <a:pt x="67" y="695"/>
                    <a:pt x="0" y="929"/>
                  </a:cubicBezTo>
                  <a:lnTo>
                    <a:pt x="67" y="1929"/>
                  </a:lnTo>
                  <a:cubicBezTo>
                    <a:pt x="67" y="2063"/>
                    <a:pt x="67" y="2163"/>
                    <a:pt x="100" y="2296"/>
                  </a:cubicBezTo>
                  <a:cubicBezTo>
                    <a:pt x="134" y="2396"/>
                    <a:pt x="234" y="2496"/>
                    <a:pt x="334" y="2496"/>
                  </a:cubicBezTo>
                  <a:cubicBezTo>
                    <a:pt x="349" y="2499"/>
                    <a:pt x="363" y="2501"/>
                    <a:pt x="377" y="2501"/>
                  </a:cubicBezTo>
                  <a:cubicBezTo>
                    <a:pt x="524" y="2501"/>
                    <a:pt x="643" y="2351"/>
                    <a:pt x="734" y="2230"/>
                  </a:cubicBezTo>
                  <a:cubicBezTo>
                    <a:pt x="1034" y="1763"/>
                    <a:pt x="1268" y="1229"/>
                    <a:pt x="1268" y="662"/>
                  </a:cubicBezTo>
                  <a:cubicBezTo>
                    <a:pt x="1301" y="462"/>
                    <a:pt x="1235" y="195"/>
                    <a:pt x="1034" y="61"/>
                  </a:cubicBezTo>
                  <a:cubicBezTo>
                    <a:pt x="972" y="19"/>
                    <a:pt x="896" y="1"/>
                    <a:pt x="815"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1431;p56">
              <a:extLst>
                <a:ext uri="{FF2B5EF4-FFF2-40B4-BE49-F238E27FC236}">
                  <a16:creationId xmlns:a16="http://schemas.microsoft.com/office/drawing/2014/main" id="{C53D3CE6-8B6E-4115-A534-C7D40BE8A751}"/>
                </a:ext>
              </a:extLst>
            </p:cNvPr>
            <p:cNvSpPr/>
            <p:nvPr/>
          </p:nvSpPr>
          <p:spPr>
            <a:xfrm>
              <a:off x="3838750" y="3701350"/>
              <a:ext cx="573775" cy="180850"/>
            </a:xfrm>
            <a:custGeom>
              <a:avLst/>
              <a:gdLst/>
              <a:ahLst/>
              <a:cxnLst/>
              <a:rect l="l" t="t" r="r" b="b"/>
              <a:pathLst>
                <a:path w="22951" h="7234" extrusionOk="0">
                  <a:moveTo>
                    <a:pt x="18749" y="0"/>
                  </a:moveTo>
                  <a:cubicBezTo>
                    <a:pt x="18192" y="0"/>
                    <a:pt x="17636" y="29"/>
                    <a:pt x="17079" y="70"/>
                  </a:cubicBezTo>
                  <a:cubicBezTo>
                    <a:pt x="15345" y="237"/>
                    <a:pt x="13643" y="637"/>
                    <a:pt x="11942" y="871"/>
                  </a:cubicBezTo>
                  <a:cubicBezTo>
                    <a:pt x="9897" y="1161"/>
                    <a:pt x="8130" y="1259"/>
                    <a:pt x="6353" y="1259"/>
                  </a:cubicBezTo>
                  <a:cubicBezTo>
                    <a:pt x="4652" y="1259"/>
                    <a:pt x="2941" y="1169"/>
                    <a:pt x="968" y="1071"/>
                  </a:cubicBezTo>
                  <a:lnTo>
                    <a:pt x="968" y="1071"/>
                  </a:lnTo>
                  <a:cubicBezTo>
                    <a:pt x="467" y="2939"/>
                    <a:pt x="0" y="4974"/>
                    <a:pt x="1568" y="6341"/>
                  </a:cubicBezTo>
                  <a:cubicBezTo>
                    <a:pt x="2169" y="6875"/>
                    <a:pt x="2836" y="7042"/>
                    <a:pt x="3703" y="7075"/>
                  </a:cubicBezTo>
                  <a:cubicBezTo>
                    <a:pt x="4698" y="7181"/>
                    <a:pt x="5764" y="7233"/>
                    <a:pt x="6869" y="7233"/>
                  </a:cubicBezTo>
                  <a:cubicBezTo>
                    <a:pt x="9949" y="7233"/>
                    <a:pt x="13323" y="6827"/>
                    <a:pt x="16245" y="6041"/>
                  </a:cubicBezTo>
                  <a:cubicBezTo>
                    <a:pt x="17522" y="6627"/>
                    <a:pt x="18969" y="6924"/>
                    <a:pt x="20414" y="6924"/>
                  </a:cubicBezTo>
                  <a:cubicBezTo>
                    <a:pt x="21272" y="6924"/>
                    <a:pt x="22130" y="6820"/>
                    <a:pt x="22950" y="6608"/>
                  </a:cubicBezTo>
                  <a:cubicBezTo>
                    <a:pt x="22917" y="5874"/>
                    <a:pt x="22817" y="5141"/>
                    <a:pt x="22616" y="4440"/>
                  </a:cubicBezTo>
                  <a:cubicBezTo>
                    <a:pt x="22183" y="2872"/>
                    <a:pt x="21349" y="1338"/>
                    <a:pt x="20015" y="237"/>
                  </a:cubicBezTo>
                  <a:cubicBezTo>
                    <a:pt x="19948" y="170"/>
                    <a:pt x="19848" y="104"/>
                    <a:pt x="19781" y="37"/>
                  </a:cubicBezTo>
                  <a:cubicBezTo>
                    <a:pt x="19437" y="11"/>
                    <a:pt x="19093" y="0"/>
                    <a:pt x="18749" y="0"/>
                  </a:cubicBezTo>
                  <a:close/>
                </a:path>
              </a:pathLst>
            </a:custGeom>
            <a:solidFill>
              <a:srgbClr val="F29D1D"/>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1432;p56">
              <a:extLst>
                <a:ext uri="{FF2B5EF4-FFF2-40B4-BE49-F238E27FC236}">
                  <a16:creationId xmlns:a16="http://schemas.microsoft.com/office/drawing/2014/main" id="{30D5C177-BF5D-4C70-A545-DA6686581E60}"/>
                </a:ext>
              </a:extLst>
            </p:cNvPr>
            <p:cNvSpPr/>
            <p:nvPr/>
          </p:nvSpPr>
          <p:spPr>
            <a:xfrm>
              <a:off x="3330875" y="3778900"/>
              <a:ext cx="467875" cy="180475"/>
            </a:xfrm>
            <a:custGeom>
              <a:avLst/>
              <a:gdLst/>
              <a:ahLst/>
              <a:cxnLst/>
              <a:rect l="l" t="t" r="r" b="b"/>
              <a:pathLst>
                <a:path w="18715" h="7219" extrusionOk="0">
                  <a:moveTo>
                    <a:pt x="15271" y="1"/>
                  </a:moveTo>
                  <a:cubicBezTo>
                    <a:pt x="14818" y="1"/>
                    <a:pt x="14364" y="29"/>
                    <a:pt x="13911" y="70"/>
                  </a:cubicBezTo>
                  <a:cubicBezTo>
                    <a:pt x="12510" y="237"/>
                    <a:pt x="11109" y="604"/>
                    <a:pt x="9741" y="871"/>
                  </a:cubicBezTo>
                  <a:cubicBezTo>
                    <a:pt x="8071" y="1161"/>
                    <a:pt x="6627" y="1259"/>
                    <a:pt x="5173" y="1259"/>
                  </a:cubicBezTo>
                  <a:cubicBezTo>
                    <a:pt x="3782" y="1259"/>
                    <a:pt x="2383" y="1169"/>
                    <a:pt x="768" y="1071"/>
                  </a:cubicBezTo>
                  <a:lnTo>
                    <a:pt x="768" y="1071"/>
                  </a:lnTo>
                  <a:cubicBezTo>
                    <a:pt x="368" y="2906"/>
                    <a:pt x="1" y="4974"/>
                    <a:pt x="1268" y="6342"/>
                  </a:cubicBezTo>
                  <a:cubicBezTo>
                    <a:pt x="1769" y="6875"/>
                    <a:pt x="2302" y="7042"/>
                    <a:pt x="3003" y="7075"/>
                  </a:cubicBezTo>
                  <a:cubicBezTo>
                    <a:pt x="3802" y="7171"/>
                    <a:pt x="4659" y="7219"/>
                    <a:pt x="5547" y="7219"/>
                  </a:cubicBezTo>
                  <a:cubicBezTo>
                    <a:pt x="8071" y="7219"/>
                    <a:pt x="10841" y="6831"/>
                    <a:pt x="13210" y="6041"/>
                  </a:cubicBezTo>
                  <a:cubicBezTo>
                    <a:pt x="14257" y="6627"/>
                    <a:pt x="15448" y="6925"/>
                    <a:pt x="16635" y="6925"/>
                  </a:cubicBezTo>
                  <a:cubicBezTo>
                    <a:pt x="17340" y="6925"/>
                    <a:pt x="18043" y="6820"/>
                    <a:pt x="18714" y="6608"/>
                  </a:cubicBezTo>
                  <a:cubicBezTo>
                    <a:pt x="18681" y="5875"/>
                    <a:pt x="18581" y="5141"/>
                    <a:pt x="18447" y="4440"/>
                  </a:cubicBezTo>
                  <a:cubicBezTo>
                    <a:pt x="18080" y="2839"/>
                    <a:pt x="17380" y="1338"/>
                    <a:pt x="16312" y="204"/>
                  </a:cubicBezTo>
                  <a:cubicBezTo>
                    <a:pt x="16246" y="171"/>
                    <a:pt x="16179" y="104"/>
                    <a:pt x="16112" y="37"/>
                  </a:cubicBezTo>
                  <a:cubicBezTo>
                    <a:pt x="15832" y="12"/>
                    <a:pt x="15552" y="1"/>
                    <a:pt x="15271" y="1"/>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433;p56">
              <a:extLst>
                <a:ext uri="{FF2B5EF4-FFF2-40B4-BE49-F238E27FC236}">
                  <a16:creationId xmlns:a16="http://schemas.microsoft.com/office/drawing/2014/main" id="{72E57375-EF6C-4064-8354-4A4440849579}"/>
                </a:ext>
              </a:extLst>
            </p:cNvPr>
            <p:cNvSpPr/>
            <p:nvPr/>
          </p:nvSpPr>
          <p:spPr>
            <a:xfrm>
              <a:off x="2864725" y="3778900"/>
              <a:ext cx="467025" cy="180475"/>
            </a:xfrm>
            <a:custGeom>
              <a:avLst/>
              <a:gdLst/>
              <a:ahLst/>
              <a:cxnLst/>
              <a:rect l="l" t="t" r="r" b="b"/>
              <a:pathLst>
                <a:path w="18681" h="7219" extrusionOk="0">
                  <a:moveTo>
                    <a:pt x="15262" y="1"/>
                  </a:moveTo>
                  <a:cubicBezTo>
                    <a:pt x="14801" y="1"/>
                    <a:pt x="14343" y="29"/>
                    <a:pt x="13910" y="70"/>
                  </a:cubicBezTo>
                  <a:cubicBezTo>
                    <a:pt x="12476" y="237"/>
                    <a:pt x="11108" y="604"/>
                    <a:pt x="9707" y="871"/>
                  </a:cubicBezTo>
                  <a:cubicBezTo>
                    <a:pt x="8054" y="1161"/>
                    <a:pt x="6609" y="1259"/>
                    <a:pt x="5156" y="1259"/>
                  </a:cubicBezTo>
                  <a:cubicBezTo>
                    <a:pt x="3765" y="1259"/>
                    <a:pt x="2366" y="1169"/>
                    <a:pt x="767" y="1071"/>
                  </a:cubicBezTo>
                  <a:lnTo>
                    <a:pt x="767" y="1071"/>
                  </a:lnTo>
                  <a:cubicBezTo>
                    <a:pt x="367" y="2906"/>
                    <a:pt x="0" y="4974"/>
                    <a:pt x="1234" y="6342"/>
                  </a:cubicBezTo>
                  <a:cubicBezTo>
                    <a:pt x="1735" y="6875"/>
                    <a:pt x="2268" y="7042"/>
                    <a:pt x="2969" y="7075"/>
                  </a:cubicBezTo>
                  <a:cubicBezTo>
                    <a:pt x="3776" y="7171"/>
                    <a:pt x="4638" y="7219"/>
                    <a:pt x="5528" y="7219"/>
                  </a:cubicBezTo>
                  <a:cubicBezTo>
                    <a:pt x="8058" y="7219"/>
                    <a:pt x="10816" y="6831"/>
                    <a:pt x="13210" y="6041"/>
                  </a:cubicBezTo>
                  <a:cubicBezTo>
                    <a:pt x="14256" y="6627"/>
                    <a:pt x="15434" y="6925"/>
                    <a:pt x="16611" y="6925"/>
                  </a:cubicBezTo>
                  <a:cubicBezTo>
                    <a:pt x="17310" y="6925"/>
                    <a:pt x="18009" y="6820"/>
                    <a:pt x="18680" y="6608"/>
                  </a:cubicBezTo>
                  <a:cubicBezTo>
                    <a:pt x="18647" y="5875"/>
                    <a:pt x="18580" y="5141"/>
                    <a:pt x="18413" y="4440"/>
                  </a:cubicBezTo>
                  <a:cubicBezTo>
                    <a:pt x="18080" y="2839"/>
                    <a:pt x="17379" y="1338"/>
                    <a:pt x="16278" y="204"/>
                  </a:cubicBezTo>
                  <a:cubicBezTo>
                    <a:pt x="16212" y="171"/>
                    <a:pt x="16145" y="104"/>
                    <a:pt x="16112" y="37"/>
                  </a:cubicBezTo>
                  <a:cubicBezTo>
                    <a:pt x="15831" y="12"/>
                    <a:pt x="15546" y="1"/>
                    <a:pt x="15262" y="1"/>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1434;p56">
              <a:extLst>
                <a:ext uri="{FF2B5EF4-FFF2-40B4-BE49-F238E27FC236}">
                  <a16:creationId xmlns:a16="http://schemas.microsoft.com/office/drawing/2014/main" id="{AD25D9BB-D7D0-4A1F-9254-E8D879DC3DA4}"/>
                </a:ext>
              </a:extLst>
            </p:cNvPr>
            <p:cNvSpPr/>
            <p:nvPr/>
          </p:nvSpPr>
          <p:spPr>
            <a:xfrm>
              <a:off x="1777275" y="3582175"/>
              <a:ext cx="567100" cy="454525"/>
            </a:xfrm>
            <a:custGeom>
              <a:avLst/>
              <a:gdLst/>
              <a:ahLst/>
              <a:cxnLst/>
              <a:rect l="l" t="t" r="r" b="b"/>
              <a:pathLst>
                <a:path w="22684" h="18181" extrusionOk="0">
                  <a:moveTo>
                    <a:pt x="20448" y="0"/>
                  </a:moveTo>
                  <a:cubicBezTo>
                    <a:pt x="13377" y="367"/>
                    <a:pt x="6272" y="1268"/>
                    <a:pt x="0" y="4337"/>
                  </a:cubicBezTo>
                  <a:cubicBezTo>
                    <a:pt x="34" y="7639"/>
                    <a:pt x="868" y="10975"/>
                    <a:pt x="2235" y="13977"/>
                  </a:cubicBezTo>
                  <a:cubicBezTo>
                    <a:pt x="2869" y="15445"/>
                    <a:pt x="3670" y="16846"/>
                    <a:pt x="4537" y="18180"/>
                  </a:cubicBezTo>
                  <a:cubicBezTo>
                    <a:pt x="10541" y="18147"/>
                    <a:pt x="16512" y="17546"/>
                    <a:pt x="22383" y="16379"/>
                  </a:cubicBezTo>
                  <a:cubicBezTo>
                    <a:pt x="22583" y="13644"/>
                    <a:pt x="22683" y="10875"/>
                    <a:pt x="22450" y="8140"/>
                  </a:cubicBezTo>
                  <a:cubicBezTo>
                    <a:pt x="22216" y="5338"/>
                    <a:pt x="21583" y="2536"/>
                    <a:pt x="20448" y="0"/>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1435;p56">
              <a:extLst>
                <a:ext uri="{FF2B5EF4-FFF2-40B4-BE49-F238E27FC236}">
                  <a16:creationId xmlns:a16="http://schemas.microsoft.com/office/drawing/2014/main" id="{1B55A771-3004-44E8-BF87-4675CF255C28}"/>
                </a:ext>
              </a:extLst>
            </p:cNvPr>
            <p:cNvSpPr/>
            <p:nvPr/>
          </p:nvSpPr>
          <p:spPr>
            <a:xfrm>
              <a:off x="1777275" y="3582175"/>
              <a:ext cx="567100" cy="454525"/>
            </a:xfrm>
            <a:custGeom>
              <a:avLst/>
              <a:gdLst/>
              <a:ahLst/>
              <a:cxnLst/>
              <a:rect l="l" t="t" r="r" b="b"/>
              <a:pathLst>
                <a:path w="22684" h="18181" extrusionOk="0">
                  <a:moveTo>
                    <a:pt x="20448" y="0"/>
                  </a:moveTo>
                  <a:cubicBezTo>
                    <a:pt x="13377" y="367"/>
                    <a:pt x="6272" y="1268"/>
                    <a:pt x="0" y="4337"/>
                  </a:cubicBezTo>
                  <a:cubicBezTo>
                    <a:pt x="34" y="7639"/>
                    <a:pt x="868" y="10975"/>
                    <a:pt x="2235" y="13977"/>
                  </a:cubicBezTo>
                  <a:cubicBezTo>
                    <a:pt x="2869" y="15445"/>
                    <a:pt x="3670" y="16846"/>
                    <a:pt x="4537" y="18180"/>
                  </a:cubicBezTo>
                  <a:cubicBezTo>
                    <a:pt x="10541" y="18147"/>
                    <a:pt x="16512" y="17546"/>
                    <a:pt x="22383" y="16379"/>
                  </a:cubicBezTo>
                  <a:cubicBezTo>
                    <a:pt x="22583" y="13644"/>
                    <a:pt x="22683" y="10875"/>
                    <a:pt x="22450" y="8140"/>
                  </a:cubicBezTo>
                  <a:cubicBezTo>
                    <a:pt x="22216" y="5338"/>
                    <a:pt x="21583" y="2536"/>
                    <a:pt x="20448" y="0"/>
                  </a:cubicBezTo>
                  <a:close/>
                </a:path>
              </a:pathLst>
            </a:custGeom>
            <a:solidFill>
              <a:schemeClr val="dk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436;p56">
              <a:extLst>
                <a:ext uri="{FF2B5EF4-FFF2-40B4-BE49-F238E27FC236}">
                  <a16:creationId xmlns:a16="http://schemas.microsoft.com/office/drawing/2014/main" id="{968CFA1E-9D1D-46B5-BE33-2C5490ECB77D}"/>
                </a:ext>
              </a:extLst>
            </p:cNvPr>
            <p:cNvSpPr/>
            <p:nvPr/>
          </p:nvSpPr>
          <p:spPr>
            <a:xfrm>
              <a:off x="1658850" y="3615975"/>
              <a:ext cx="3284050" cy="858525"/>
            </a:xfrm>
            <a:custGeom>
              <a:avLst/>
              <a:gdLst/>
              <a:ahLst/>
              <a:cxnLst/>
              <a:rect l="l" t="t" r="r" b="b"/>
              <a:pathLst>
                <a:path w="131362" h="34341" extrusionOk="0">
                  <a:moveTo>
                    <a:pt x="117207" y="0"/>
                  </a:moveTo>
                  <a:cubicBezTo>
                    <a:pt x="113357" y="0"/>
                    <a:pt x="109903" y="2339"/>
                    <a:pt x="108245" y="3218"/>
                  </a:cubicBezTo>
                  <a:cubicBezTo>
                    <a:pt x="105476" y="4719"/>
                    <a:pt x="102474" y="6454"/>
                    <a:pt x="90699" y="9423"/>
                  </a:cubicBezTo>
                  <a:cubicBezTo>
                    <a:pt x="82541" y="11503"/>
                    <a:pt x="69837" y="12382"/>
                    <a:pt x="57122" y="12382"/>
                  </a:cubicBezTo>
                  <a:cubicBezTo>
                    <a:pt x="51483" y="12382"/>
                    <a:pt x="45843" y="12209"/>
                    <a:pt x="40596" y="11891"/>
                  </a:cubicBezTo>
                  <a:cubicBezTo>
                    <a:pt x="37183" y="11678"/>
                    <a:pt x="33684" y="11592"/>
                    <a:pt x="30271" y="11592"/>
                  </a:cubicBezTo>
                  <a:cubicBezTo>
                    <a:pt x="25680" y="11592"/>
                    <a:pt x="21245" y="11747"/>
                    <a:pt x="17380" y="11958"/>
                  </a:cubicBezTo>
                  <a:cubicBezTo>
                    <a:pt x="11075" y="13726"/>
                    <a:pt x="5104" y="16761"/>
                    <a:pt x="1" y="20864"/>
                  </a:cubicBezTo>
                  <a:cubicBezTo>
                    <a:pt x="3270" y="24834"/>
                    <a:pt x="7339" y="28170"/>
                    <a:pt x="11843" y="30671"/>
                  </a:cubicBezTo>
                  <a:cubicBezTo>
                    <a:pt x="27220" y="33307"/>
                    <a:pt x="44432" y="34341"/>
                    <a:pt x="59944" y="34341"/>
                  </a:cubicBezTo>
                  <a:cubicBezTo>
                    <a:pt x="80191" y="34341"/>
                    <a:pt x="107277" y="27869"/>
                    <a:pt x="113982" y="25634"/>
                  </a:cubicBezTo>
                  <a:cubicBezTo>
                    <a:pt x="122655" y="22766"/>
                    <a:pt x="131361" y="12325"/>
                    <a:pt x="125057" y="4286"/>
                  </a:cubicBezTo>
                  <a:cubicBezTo>
                    <a:pt x="122542" y="1049"/>
                    <a:pt x="119786" y="0"/>
                    <a:pt x="117207" y="0"/>
                  </a:cubicBezTo>
                  <a:close/>
                </a:path>
              </a:pathLst>
            </a:custGeom>
            <a:solidFill>
              <a:schemeClr val="accent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1437;p56">
              <a:extLst>
                <a:ext uri="{FF2B5EF4-FFF2-40B4-BE49-F238E27FC236}">
                  <a16:creationId xmlns:a16="http://schemas.microsoft.com/office/drawing/2014/main" id="{3EFF2163-9B60-4B08-9633-2BA0C5E23B8F}"/>
                </a:ext>
              </a:extLst>
            </p:cNvPr>
            <p:cNvSpPr/>
            <p:nvPr/>
          </p:nvSpPr>
          <p:spPr>
            <a:xfrm>
              <a:off x="2344350" y="4157575"/>
              <a:ext cx="191000" cy="6700"/>
            </a:xfrm>
            <a:custGeom>
              <a:avLst/>
              <a:gdLst/>
              <a:ahLst/>
              <a:cxnLst/>
              <a:rect l="l" t="t" r="r" b="b"/>
              <a:pathLst>
                <a:path w="7640" h="268" fill="none" extrusionOk="0">
                  <a:moveTo>
                    <a:pt x="0" y="1"/>
                  </a:moveTo>
                  <a:cubicBezTo>
                    <a:pt x="2535" y="101"/>
                    <a:pt x="5071" y="168"/>
                    <a:pt x="7639" y="268"/>
                  </a:cubicBezTo>
                </a:path>
              </a:pathLst>
            </a:custGeom>
            <a:solidFill>
              <a:schemeClr val="dk2"/>
            </a:solidFill>
            <a:ln w="73375" cap="rnd" cmpd="sng">
              <a:solidFill>
                <a:schemeClr val="accent1">
                  <a:lumMod val="60000"/>
                  <a:lumOff val="40000"/>
                </a:schemeClr>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1438;p56">
              <a:extLst>
                <a:ext uri="{FF2B5EF4-FFF2-40B4-BE49-F238E27FC236}">
                  <a16:creationId xmlns:a16="http://schemas.microsoft.com/office/drawing/2014/main" id="{2EE5E6BD-A641-4AF6-A764-54CEDEF37F3E}"/>
                </a:ext>
              </a:extLst>
            </p:cNvPr>
            <p:cNvSpPr/>
            <p:nvPr/>
          </p:nvSpPr>
          <p:spPr>
            <a:xfrm>
              <a:off x="4105600" y="3979950"/>
              <a:ext cx="190175" cy="59250"/>
            </a:xfrm>
            <a:custGeom>
              <a:avLst/>
              <a:gdLst/>
              <a:ahLst/>
              <a:cxnLst/>
              <a:rect l="l" t="t" r="r" b="b"/>
              <a:pathLst>
                <a:path w="7607" h="2370" fill="none" extrusionOk="0">
                  <a:moveTo>
                    <a:pt x="1" y="2369"/>
                  </a:moveTo>
                  <a:cubicBezTo>
                    <a:pt x="2636" y="1969"/>
                    <a:pt x="5204" y="1135"/>
                    <a:pt x="7606" y="1"/>
                  </a:cubicBezTo>
                </a:path>
              </a:pathLst>
            </a:custGeom>
            <a:solidFill>
              <a:schemeClr val="dk2"/>
            </a:solidFill>
            <a:ln w="73375" cap="rnd" cmpd="sng">
              <a:solidFill>
                <a:schemeClr val="accent1">
                  <a:lumMod val="60000"/>
                  <a:lumOff val="40000"/>
                </a:schemeClr>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1439;p56">
              <a:extLst>
                <a:ext uri="{FF2B5EF4-FFF2-40B4-BE49-F238E27FC236}">
                  <a16:creationId xmlns:a16="http://schemas.microsoft.com/office/drawing/2014/main" id="{CC4A1E8E-A779-4192-84DA-E2FCD8C9BEEE}"/>
                </a:ext>
              </a:extLst>
            </p:cNvPr>
            <p:cNvSpPr/>
            <p:nvPr/>
          </p:nvSpPr>
          <p:spPr>
            <a:xfrm>
              <a:off x="2928450" y="4018950"/>
              <a:ext cx="102800" cy="52450"/>
            </a:xfrm>
            <a:custGeom>
              <a:avLst/>
              <a:gdLst/>
              <a:ahLst/>
              <a:cxnLst/>
              <a:rect l="l" t="t" r="r" b="b"/>
              <a:pathLst>
                <a:path w="4112" h="2098" extrusionOk="0">
                  <a:moveTo>
                    <a:pt x="2155" y="0"/>
                  </a:moveTo>
                  <a:cubicBezTo>
                    <a:pt x="1774" y="0"/>
                    <a:pt x="1321" y="45"/>
                    <a:pt x="991" y="225"/>
                  </a:cubicBezTo>
                  <a:lnTo>
                    <a:pt x="991" y="225"/>
                  </a:lnTo>
                  <a:cubicBezTo>
                    <a:pt x="867" y="267"/>
                    <a:pt x="752" y="317"/>
                    <a:pt x="653" y="376"/>
                  </a:cubicBezTo>
                  <a:cubicBezTo>
                    <a:pt x="497" y="472"/>
                    <a:pt x="383" y="608"/>
                    <a:pt x="323" y="758"/>
                  </a:cubicBezTo>
                  <a:lnTo>
                    <a:pt x="323" y="758"/>
                  </a:lnTo>
                  <a:cubicBezTo>
                    <a:pt x="0" y="1160"/>
                    <a:pt x="237" y="1743"/>
                    <a:pt x="820" y="1910"/>
                  </a:cubicBezTo>
                  <a:cubicBezTo>
                    <a:pt x="923" y="1934"/>
                    <a:pt x="1032" y="1950"/>
                    <a:pt x="1144" y="1961"/>
                  </a:cubicBezTo>
                  <a:lnTo>
                    <a:pt x="1144" y="1961"/>
                  </a:lnTo>
                  <a:cubicBezTo>
                    <a:pt x="1258" y="2003"/>
                    <a:pt x="1375" y="2030"/>
                    <a:pt x="1487" y="2043"/>
                  </a:cubicBezTo>
                  <a:cubicBezTo>
                    <a:pt x="1734" y="2068"/>
                    <a:pt x="2041" y="2097"/>
                    <a:pt x="2354" y="2097"/>
                  </a:cubicBezTo>
                  <a:cubicBezTo>
                    <a:pt x="2754" y="2097"/>
                    <a:pt x="3165" y="2050"/>
                    <a:pt x="3479" y="1884"/>
                  </a:cubicBezTo>
                  <a:lnTo>
                    <a:pt x="3479" y="1884"/>
                  </a:lnTo>
                  <a:cubicBezTo>
                    <a:pt x="3516" y="1872"/>
                    <a:pt x="3553" y="1858"/>
                    <a:pt x="3589" y="1843"/>
                  </a:cubicBezTo>
                  <a:cubicBezTo>
                    <a:pt x="3987" y="1664"/>
                    <a:pt x="4112" y="1259"/>
                    <a:pt x="3999" y="920"/>
                  </a:cubicBezTo>
                  <a:lnTo>
                    <a:pt x="3999" y="920"/>
                  </a:lnTo>
                  <a:cubicBezTo>
                    <a:pt x="4003" y="874"/>
                    <a:pt x="4000" y="826"/>
                    <a:pt x="3989" y="776"/>
                  </a:cubicBezTo>
                  <a:cubicBezTo>
                    <a:pt x="3889" y="175"/>
                    <a:pt x="2922" y="42"/>
                    <a:pt x="2455" y="9"/>
                  </a:cubicBezTo>
                  <a:cubicBezTo>
                    <a:pt x="2364" y="4"/>
                    <a:pt x="2262" y="0"/>
                    <a:pt x="2155" y="0"/>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1440;p56">
              <a:extLst>
                <a:ext uri="{FF2B5EF4-FFF2-40B4-BE49-F238E27FC236}">
                  <a16:creationId xmlns:a16="http://schemas.microsoft.com/office/drawing/2014/main" id="{8CB5C17B-86EE-4F58-A90C-1CD04C7D6028}"/>
                </a:ext>
              </a:extLst>
            </p:cNvPr>
            <p:cNvSpPr/>
            <p:nvPr/>
          </p:nvSpPr>
          <p:spPr>
            <a:xfrm>
              <a:off x="2494850" y="3994450"/>
              <a:ext cx="103450" cy="52750"/>
            </a:xfrm>
            <a:custGeom>
              <a:avLst/>
              <a:gdLst/>
              <a:ahLst/>
              <a:cxnLst/>
              <a:rect l="l" t="t" r="r" b="b"/>
              <a:pathLst>
                <a:path w="4138" h="2110" extrusionOk="0">
                  <a:moveTo>
                    <a:pt x="2092" y="1"/>
                  </a:moveTo>
                  <a:cubicBezTo>
                    <a:pt x="1720" y="1"/>
                    <a:pt x="1282" y="63"/>
                    <a:pt x="963" y="258"/>
                  </a:cubicBezTo>
                  <a:lnTo>
                    <a:pt x="963" y="258"/>
                  </a:lnTo>
                  <a:cubicBezTo>
                    <a:pt x="862" y="296"/>
                    <a:pt x="768" y="339"/>
                    <a:pt x="685" y="388"/>
                  </a:cubicBezTo>
                  <a:cubicBezTo>
                    <a:pt x="523" y="481"/>
                    <a:pt x="405" y="610"/>
                    <a:pt x="338" y="753"/>
                  </a:cubicBezTo>
                  <a:lnTo>
                    <a:pt x="338" y="753"/>
                  </a:lnTo>
                  <a:cubicBezTo>
                    <a:pt x="1" y="1155"/>
                    <a:pt x="255" y="1753"/>
                    <a:pt x="819" y="1923"/>
                  </a:cubicBezTo>
                  <a:cubicBezTo>
                    <a:pt x="930" y="1947"/>
                    <a:pt x="1044" y="1963"/>
                    <a:pt x="1159" y="1974"/>
                  </a:cubicBezTo>
                  <a:lnTo>
                    <a:pt x="1159" y="1974"/>
                  </a:lnTo>
                  <a:cubicBezTo>
                    <a:pt x="1277" y="2015"/>
                    <a:pt x="1400" y="2043"/>
                    <a:pt x="1519" y="2056"/>
                  </a:cubicBezTo>
                  <a:cubicBezTo>
                    <a:pt x="1766" y="2081"/>
                    <a:pt x="2068" y="2110"/>
                    <a:pt x="2375" y="2110"/>
                  </a:cubicBezTo>
                  <a:cubicBezTo>
                    <a:pt x="2769" y="2110"/>
                    <a:pt x="3173" y="2062"/>
                    <a:pt x="3483" y="1895"/>
                  </a:cubicBezTo>
                  <a:lnTo>
                    <a:pt x="3483" y="1895"/>
                  </a:lnTo>
                  <a:cubicBezTo>
                    <a:pt x="3518" y="1883"/>
                    <a:pt x="3553" y="1870"/>
                    <a:pt x="3587" y="1856"/>
                  </a:cubicBezTo>
                  <a:cubicBezTo>
                    <a:pt x="4004" y="1677"/>
                    <a:pt x="4137" y="1275"/>
                    <a:pt x="4023" y="936"/>
                  </a:cubicBezTo>
                  <a:lnTo>
                    <a:pt x="4023" y="936"/>
                  </a:lnTo>
                  <a:cubicBezTo>
                    <a:pt x="4029" y="890"/>
                    <a:pt x="4029" y="841"/>
                    <a:pt x="4021" y="788"/>
                  </a:cubicBezTo>
                  <a:cubicBezTo>
                    <a:pt x="3963" y="441"/>
                    <a:pt x="3603" y="250"/>
                    <a:pt x="3219" y="144"/>
                  </a:cubicBezTo>
                  <a:lnTo>
                    <a:pt x="3219" y="144"/>
                  </a:lnTo>
                  <a:cubicBezTo>
                    <a:pt x="3137" y="104"/>
                    <a:pt x="3047" y="73"/>
                    <a:pt x="2953" y="55"/>
                  </a:cubicBezTo>
                  <a:cubicBezTo>
                    <a:pt x="2843" y="43"/>
                    <a:pt x="2719" y="35"/>
                    <a:pt x="2587" y="33"/>
                  </a:cubicBezTo>
                  <a:lnTo>
                    <a:pt x="2587" y="33"/>
                  </a:lnTo>
                  <a:cubicBezTo>
                    <a:pt x="2539" y="28"/>
                    <a:pt x="2494" y="24"/>
                    <a:pt x="2453" y="21"/>
                  </a:cubicBezTo>
                  <a:cubicBezTo>
                    <a:pt x="2346" y="9"/>
                    <a:pt x="2223" y="1"/>
                    <a:pt x="2092"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1441;p56">
              <a:extLst>
                <a:ext uri="{FF2B5EF4-FFF2-40B4-BE49-F238E27FC236}">
                  <a16:creationId xmlns:a16="http://schemas.microsoft.com/office/drawing/2014/main" id="{83799DDE-5DC7-4364-92EE-E28A88249396}"/>
                </a:ext>
              </a:extLst>
            </p:cNvPr>
            <p:cNvSpPr/>
            <p:nvPr/>
          </p:nvSpPr>
          <p:spPr>
            <a:xfrm>
              <a:off x="3362375" y="3999450"/>
              <a:ext cx="102350" cy="52775"/>
            </a:xfrm>
            <a:custGeom>
              <a:avLst/>
              <a:gdLst/>
              <a:ahLst/>
              <a:cxnLst/>
              <a:rect l="l" t="t" r="r" b="b"/>
              <a:pathLst>
                <a:path w="4094" h="2111" extrusionOk="0">
                  <a:moveTo>
                    <a:pt x="2061" y="1"/>
                  </a:moveTo>
                  <a:cubicBezTo>
                    <a:pt x="1726" y="1"/>
                    <a:pt x="1348" y="47"/>
                    <a:pt x="1045" y="183"/>
                  </a:cubicBezTo>
                  <a:lnTo>
                    <a:pt x="1045" y="183"/>
                  </a:lnTo>
                  <a:cubicBezTo>
                    <a:pt x="895" y="230"/>
                    <a:pt x="758" y="287"/>
                    <a:pt x="642" y="355"/>
                  </a:cubicBezTo>
                  <a:cubicBezTo>
                    <a:pt x="464" y="464"/>
                    <a:pt x="342" y="624"/>
                    <a:pt x="291" y="798"/>
                  </a:cubicBezTo>
                  <a:lnTo>
                    <a:pt x="291" y="798"/>
                  </a:lnTo>
                  <a:cubicBezTo>
                    <a:pt x="0" y="1198"/>
                    <a:pt x="239" y="1754"/>
                    <a:pt x="809" y="1889"/>
                  </a:cubicBezTo>
                  <a:cubicBezTo>
                    <a:pt x="879" y="1906"/>
                    <a:pt x="951" y="1919"/>
                    <a:pt x="1025" y="1931"/>
                  </a:cubicBezTo>
                  <a:lnTo>
                    <a:pt x="1025" y="1931"/>
                  </a:lnTo>
                  <a:cubicBezTo>
                    <a:pt x="1171" y="1996"/>
                    <a:pt x="1328" y="2039"/>
                    <a:pt x="1476" y="2056"/>
                  </a:cubicBezTo>
                  <a:cubicBezTo>
                    <a:pt x="1723" y="2081"/>
                    <a:pt x="2025" y="2110"/>
                    <a:pt x="2332" y="2110"/>
                  </a:cubicBezTo>
                  <a:cubicBezTo>
                    <a:pt x="2727" y="2110"/>
                    <a:pt x="3132" y="2062"/>
                    <a:pt x="3442" y="1894"/>
                  </a:cubicBezTo>
                  <a:lnTo>
                    <a:pt x="3442" y="1894"/>
                  </a:lnTo>
                  <a:cubicBezTo>
                    <a:pt x="3477" y="1883"/>
                    <a:pt x="3511" y="1870"/>
                    <a:pt x="3544" y="1856"/>
                  </a:cubicBezTo>
                  <a:cubicBezTo>
                    <a:pt x="3960" y="1678"/>
                    <a:pt x="4094" y="1276"/>
                    <a:pt x="3987" y="938"/>
                  </a:cubicBezTo>
                  <a:lnTo>
                    <a:pt x="3987" y="938"/>
                  </a:lnTo>
                  <a:cubicBezTo>
                    <a:pt x="3992" y="891"/>
                    <a:pt x="3989" y="841"/>
                    <a:pt x="3978" y="789"/>
                  </a:cubicBezTo>
                  <a:cubicBezTo>
                    <a:pt x="3920" y="444"/>
                    <a:pt x="3577" y="253"/>
                    <a:pt x="3206" y="147"/>
                  </a:cubicBezTo>
                  <a:lnTo>
                    <a:pt x="3206" y="147"/>
                  </a:lnTo>
                  <a:cubicBezTo>
                    <a:pt x="3126" y="105"/>
                    <a:pt x="3037" y="73"/>
                    <a:pt x="2944" y="55"/>
                  </a:cubicBezTo>
                  <a:cubicBezTo>
                    <a:pt x="2767" y="28"/>
                    <a:pt x="2563" y="13"/>
                    <a:pt x="2347" y="12"/>
                  </a:cubicBezTo>
                  <a:lnTo>
                    <a:pt x="2347" y="12"/>
                  </a:lnTo>
                  <a:cubicBezTo>
                    <a:pt x="2258" y="5"/>
                    <a:pt x="2161" y="1"/>
                    <a:pt x="2061"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1442;p56">
              <a:extLst>
                <a:ext uri="{FF2B5EF4-FFF2-40B4-BE49-F238E27FC236}">
                  <a16:creationId xmlns:a16="http://schemas.microsoft.com/office/drawing/2014/main" id="{5CA7AA51-5688-42E9-839A-29C7DB57192E}"/>
                </a:ext>
              </a:extLst>
            </p:cNvPr>
            <p:cNvSpPr/>
            <p:nvPr/>
          </p:nvSpPr>
          <p:spPr>
            <a:xfrm>
              <a:off x="3796475" y="3944700"/>
              <a:ext cx="102000" cy="53900"/>
            </a:xfrm>
            <a:custGeom>
              <a:avLst/>
              <a:gdLst/>
              <a:ahLst/>
              <a:cxnLst/>
              <a:rect l="l" t="t" r="r" b="b"/>
              <a:pathLst>
                <a:path w="4080" h="2156" extrusionOk="0">
                  <a:moveTo>
                    <a:pt x="2633" y="1"/>
                  </a:moveTo>
                  <a:cubicBezTo>
                    <a:pt x="2401" y="1"/>
                    <a:pt x="2183" y="22"/>
                    <a:pt x="2025" y="43"/>
                  </a:cubicBezTo>
                  <a:cubicBezTo>
                    <a:pt x="1641" y="107"/>
                    <a:pt x="1135" y="225"/>
                    <a:pt x="802" y="476"/>
                  </a:cubicBezTo>
                  <a:lnTo>
                    <a:pt x="802" y="476"/>
                  </a:lnTo>
                  <a:cubicBezTo>
                    <a:pt x="714" y="528"/>
                    <a:pt x="631" y="583"/>
                    <a:pt x="557" y="644"/>
                  </a:cubicBezTo>
                  <a:cubicBezTo>
                    <a:pt x="406" y="760"/>
                    <a:pt x="308" y="908"/>
                    <a:pt x="265" y="1064"/>
                  </a:cubicBezTo>
                  <a:lnTo>
                    <a:pt x="265" y="1064"/>
                  </a:lnTo>
                  <a:cubicBezTo>
                    <a:pt x="1" y="1522"/>
                    <a:pt x="311" y="2089"/>
                    <a:pt x="924" y="2145"/>
                  </a:cubicBezTo>
                  <a:cubicBezTo>
                    <a:pt x="988" y="2149"/>
                    <a:pt x="1053" y="2151"/>
                    <a:pt x="1119" y="2151"/>
                  </a:cubicBezTo>
                  <a:cubicBezTo>
                    <a:pt x="1188" y="2151"/>
                    <a:pt x="1258" y="2149"/>
                    <a:pt x="1329" y="2145"/>
                  </a:cubicBezTo>
                  <a:lnTo>
                    <a:pt x="1329" y="2145"/>
                  </a:lnTo>
                  <a:cubicBezTo>
                    <a:pt x="1395" y="2152"/>
                    <a:pt x="1461" y="2155"/>
                    <a:pt x="1526" y="2155"/>
                  </a:cubicBezTo>
                  <a:cubicBezTo>
                    <a:pt x="1594" y="2155"/>
                    <a:pt x="1661" y="2152"/>
                    <a:pt x="1725" y="2145"/>
                  </a:cubicBezTo>
                  <a:cubicBezTo>
                    <a:pt x="2244" y="2117"/>
                    <a:pt x="2965" y="2090"/>
                    <a:pt x="3447" y="1769"/>
                  </a:cubicBezTo>
                  <a:lnTo>
                    <a:pt x="3447" y="1769"/>
                  </a:lnTo>
                  <a:cubicBezTo>
                    <a:pt x="3534" y="1734"/>
                    <a:pt x="3617" y="1692"/>
                    <a:pt x="3693" y="1644"/>
                  </a:cubicBezTo>
                  <a:cubicBezTo>
                    <a:pt x="4053" y="1379"/>
                    <a:pt x="4079" y="996"/>
                    <a:pt x="3906" y="701"/>
                  </a:cubicBezTo>
                  <a:lnTo>
                    <a:pt x="3906" y="701"/>
                  </a:lnTo>
                  <a:cubicBezTo>
                    <a:pt x="3904" y="641"/>
                    <a:pt x="3889" y="577"/>
                    <a:pt x="3860" y="510"/>
                  </a:cubicBezTo>
                  <a:cubicBezTo>
                    <a:pt x="3700" y="100"/>
                    <a:pt x="3135" y="1"/>
                    <a:pt x="2633"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1443;p56">
              <a:extLst>
                <a:ext uri="{FF2B5EF4-FFF2-40B4-BE49-F238E27FC236}">
                  <a16:creationId xmlns:a16="http://schemas.microsoft.com/office/drawing/2014/main" id="{0D009E80-9BCD-4C4A-A9EE-06E5DC4E7B2C}"/>
                </a:ext>
              </a:extLst>
            </p:cNvPr>
            <p:cNvSpPr/>
            <p:nvPr/>
          </p:nvSpPr>
          <p:spPr>
            <a:xfrm>
              <a:off x="2567000" y="4026650"/>
              <a:ext cx="421600" cy="70675"/>
            </a:xfrm>
            <a:custGeom>
              <a:avLst/>
              <a:gdLst/>
              <a:ahLst/>
              <a:cxnLst/>
              <a:rect l="l" t="t" r="r" b="b"/>
              <a:pathLst>
                <a:path w="16864" h="2827" extrusionOk="0">
                  <a:moveTo>
                    <a:pt x="34" y="1"/>
                  </a:moveTo>
                  <a:cubicBezTo>
                    <a:pt x="1" y="1"/>
                    <a:pt x="1" y="34"/>
                    <a:pt x="1" y="34"/>
                  </a:cubicBezTo>
                  <a:cubicBezTo>
                    <a:pt x="2460" y="1842"/>
                    <a:pt x="5940" y="2827"/>
                    <a:pt x="9347" y="2827"/>
                  </a:cubicBezTo>
                  <a:cubicBezTo>
                    <a:pt x="12039" y="2827"/>
                    <a:pt x="14685" y="2212"/>
                    <a:pt x="16746" y="901"/>
                  </a:cubicBezTo>
                  <a:cubicBezTo>
                    <a:pt x="16863" y="814"/>
                    <a:pt x="16800" y="623"/>
                    <a:pt x="16670" y="623"/>
                  </a:cubicBezTo>
                  <a:cubicBezTo>
                    <a:pt x="16652" y="623"/>
                    <a:pt x="16633" y="626"/>
                    <a:pt x="16613" y="635"/>
                  </a:cubicBezTo>
                  <a:cubicBezTo>
                    <a:pt x="14009" y="1438"/>
                    <a:pt x="11653" y="2273"/>
                    <a:pt x="8889" y="2273"/>
                  </a:cubicBezTo>
                  <a:cubicBezTo>
                    <a:pt x="8784" y="2273"/>
                    <a:pt x="8679" y="2272"/>
                    <a:pt x="8573" y="2269"/>
                  </a:cubicBezTo>
                  <a:cubicBezTo>
                    <a:pt x="5505" y="2202"/>
                    <a:pt x="2803" y="1235"/>
                    <a:pt x="34"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1444;p56">
              <a:extLst>
                <a:ext uri="{FF2B5EF4-FFF2-40B4-BE49-F238E27FC236}">
                  <a16:creationId xmlns:a16="http://schemas.microsoft.com/office/drawing/2014/main" id="{71C9BCF9-651B-4851-BA38-0AA22BEDB5ED}"/>
                </a:ext>
              </a:extLst>
            </p:cNvPr>
            <p:cNvSpPr/>
            <p:nvPr/>
          </p:nvSpPr>
          <p:spPr>
            <a:xfrm>
              <a:off x="2999200" y="4007500"/>
              <a:ext cx="450425" cy="94500"/>
            </a:xfrm>
            <a:custGeom>
              <a:avLst/>
              <a:gdLst/>
              <a:ahLst/>
              <a:cxnLst/>
              <a:rect l="l" t="t" r="r" b="b"/>
              <a:pathLst>
                <a:path w="18017" h="3780" extrusionOk="0">
                  <a:moveTo>
                    <a:pt x="17690" y="0"/>
                  </a:moveTo>
                  <a:cubicBezTo>
                    <a:pt x="17638" y="0"/>
                    <a:pt x="17584" y="20"/>
                    <a:pt x="17538" y="66"/>
                  </a:cubicBezTo>
                  <a:cubicBezTo>
                    <a:pt x="15236" y="2134"/>
                    <a:pt x="11500" y="3035"/>
                    <a:pt x="8464" y="3269"/>
                  </a:cubicBezTo>
                  <a:cubicBezTo>
                    <a:pt x="8087" y="3298"/>
                    <a:pt x="7714" y="3313"/>
                    <a:pt x="7345" y="3313"/>
                  </a:cubicBezTo>
                  <a:cubicBezTo>
                    <a:pt x="4784" y="3313"/>
                    <a:pt x="2433" y="2609"/>
                    <a:pt x="158" y="1267"/>
                  </a:cubicBezTo>
                  <a:cubicBezTo>
                    <a:pt x="149" y="1263"/>
                    <a:pt x="140" y="1261"/>
                    <a:pt x="130" y="1261"/>
                  </a:cubicBezTo>
                  <a:cubicBezTo>
                    <a:pt x="68" y="1261"/>
                    <a:pt x="1" y="1343"/>
                    <a:pt x="58" y="1401"/>
                  </a:cubicBezTo>
                  <a:cubicBezTo>
                    <a:pt x="2056" y="3121"/>
                    <a:pt x="4677" y="3780"/>
                    <a:pt x="7269" y="3780"/>
                  </a:cubicBezTo>
                  <a:cubicBezTo>
                    <a:pt x="7793" y="3780"/>
                    <a:pt x="8315" y="3753"/>
                    <a:pt x="8831" y="3702"/>
                  </a:cubicBezTo>
                  <a:cubicBezTo>
                    <a:pt x="11800" y="3402"/>
                    <a:pt x="15703" y="2635"/>
                    <a:pt x="17838" y="367"/>
                  </a:cubicBezTo>
                  <a:cubicBezTo>
                    <a:pt x="18017" y="213"/>
                    <a:pt x="17862" y="0"/>
                    <a:pt x="17690" y="0"/>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1445;p56">
              <a:extLst>
                <a:ext uri="{FF2B5EF4-FFF2-40B4-BE49-F238E27FC236}">
                  <a16:creationId xmlns:a16="http://schemas.microsoft.com/office/drawing/2014/main" id="{B2F046AD-1DF5-4EBC-8EA3-7F0D712469D3}"/>
                </a:ext>
              </a:extLst>
            </p:cNvPr>
            <p:cNvSpPr/>
            <p:nvPr/>
          </p:nvSpPr>
          <p:spPr>
            <a:xfrm>
              <a:off x="3419250" y="3960225"/>
              <a:ext cx="448475" cy="106300"/>
            </a:xfrm>
            <a:custGeom>
              <a:avLst/>
              <a:gdLst/>
              <a:ahLst/>
              <a:cxnLst/>
              <a:rect l="l" t="t" r="r" b="b"/>
              <a:pathLst>
                <a:path w="17939" h="4252" extrusionOk="0">
                  <a:moveTo>
                    <a:pt x="17753" y="1"/>
                  </a:moveTo>
                  <a:cubicBezTo>
                    <a:pt x="17715" y="1"/>
                    <a:pt x="17677" y="17"/>
                    <a:pt x="17648" y="56"/>
                  </a:cubicBezTo>
                  <a:cubicBezTo>
                    <a:pt x="15482" y="2750"/>
                    <a:pt x="12085" y="3815"/>
                    <a:pt x="8599" y="3815"/>
                  </a:cubicBezTo>
                  <a:cubicBezTo>
                    <a:pt x="5697" y="3815"/>
                    <a:pt x="2733" y="3076"/>
                    <a:pt x="369" y="1924"/>
                  </a:cubicBezTo>
                  <a:cubicBezTo>
                    <a:pt x="341" y="1910"/>
                    <a:pt x="313" y="1904"/>
                    <a:pt x="287" y="1904"/>
                  </a:cubicBezTo>
                  <a:cubicBezTo>
                    <a:pt x="121" y="1904"/>
                    <a:pt x="1" y="2143"/>
                    <a:pt x="202" y="2258"/>
                  </a:cubicBezTo>
                  <a:cubicBezTo>
                    <a:pt x="2773" y="3543"/>
                    <a:pt x="5592" y="4251"/>
                    <a:pt x="8464" y="4251"/>
                  </a:cubicBezTo>
                  <a:cubicBezTo>
                    <a:pt x="9243" y="4251"/>
                    <a:pt x="10026" y="4199"/>
                    <a:pt x="10809" y="4092"/>
                  </a:cubicBezTo>
                  <a:cubicBezTo>
                    <a:pt x="13244" y="3759"/>
                    <a:pt x="16980" y="2858"/>
                    <a:pt x="17914" y="189"/>
                  </a:cubicBezTo>
                  <a:cubicBezTo>
                    <a:pt x="17938" y="95"/>
                    <a:pt x="17845" y="1"/>
                    <a:pt x="17753"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1446;p56">
              <a:extLst>
                <a:ext uri="{FF2B5EF4-FFF2-40B4-BE49-F238E27FC236}">
                  <a16:creationId xmlns:a16="http://schemas.microsoft.com/office/drawing/2014/main" id="{8F908240-6127-4A2D-98C7-342CEB3EDAD1}"/>
                </a:ext>
              </a:extLst>
            </p:cNvPr>
            <p:cNvSpPr/>
            <p:nvPr/>
          </p:nvSpPr>
          <p:spPr>
            <a:xfrm>
              <a:off x="1703900" y="3882400"/>
              <a:ext cx="3134750" cy="592100"/>
            </a:xfrm>
            <a:custGeom>
              <a:avLst/>
              <a:gdLst/>
              <a:ahLst/>
              <a:cxnLst/>
              <a:rect l="l" t="t" r="r" b="b"/>
              <a:pathLst>
                <a:path w="125390" h="23684" extrusionOk="0">
                  <a:moveTo>
                    <a:pt x="125390" y="0"/>
                  </a:moveTo>
                  <a:lnTo>
                    <a:pt x="125390" y="0"/>
                  </a:lnTo>
                  <a:cubicBezTo>
                    <a:pt x="112580" y="11041"/>
                    <a:pt x="85695" y="14043"/>
                    <a:pt x="73686" y="15044"/>
                  </a:cubicBezTo>
                  <a:cubicBezTo>
                    <a:pt x="63649" y="15862"/>
                    <a:pt x="51617" y="16717"/>
                    <a:pt x="39380" y="16717"/>
                  </a:cubicBezTo>
                  <a:cubicBezTo>
                    <a:pt x="25670" y="16717"/>
                    <a:pt x="11703" y="15644"/>
                    <a:pt x="0" y="12242"/>
                  </a:cubicBezTo>
                  <a:lnTo>
                    <a:pt x="0" y="12242"/>
                  </a:lnTo>
                  <a:cubicBezTo>
                    <a:pt x="2935" y="15311"/>
                    <a:pt x="6305" y="17946"/>
                    <a:pt x="10041" y="20014"/>
                  </a:cubicBezTo>
                  <a:cubicBezTo>
                    <a:pt x="25418" y="22650"/>
                    <a:pt x="42630" y="23684"/>
                    <a:pt x="58142" y="23684"/>
                  </a:cubicBezTo>
                  <a:cubicBezTo>
                    <a:pt x="78389" y="23684"/>
                    <a:pt x="105509" y="17212"/>
                    <a:pt x="112180" y="14977"/>
                  </a:cubicBezTo>
                  <a:cubicBezTo>
                    <a:pt x="118685" y="12843"/>
                    <a:pt x="125156" y="6471"/>
                    <a:pt x="125390" y="0"/>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1447;p56">
              <a:extLst>
                <a:ext uri="{FF2B5EF4-FFF2-40B4-BE49-F238E27FC236}">
                  <a16:creationId xmlns:a16="http://schemas.microsoft.com/office/drawing/2014/main" id="{02DFC8C8-1C6E-4E1A-B2BF-63D02C8F0637}"/>
                </a:ext>
              </a:extLst>
            </p:cNvPr>
            <p:cNvSpPr/>
            <p:nvPr/>
          </p:nvSpPr>
          <p:spPr>
            <a:xfrm>
              <a:off x="1658850" y="3794825"/>
              <a:ext cx="3181475" cy="505525"/>
            </a:xfrm>
            <a:custGeom>
              <a:avLst/>
              <a:gdLst/>
              <a:ahLst/>
              <a:cxnLst/>
              <a:rect l="l" t="t" r="r" b="b"/>
              <a:pathLst>
                <a:path w="127259" h="20221" extrusionOk="0">
                  <a:moveTo>
                    <a:pt x="126658" y="1"/>
                  </a:moveTo>
                  <a:cubicBezTo>
                    <a:pt x="114783" y="12176"/>
                    <a:pt x="86563" y="15412"/>
                    <a:pt x="74254" y="16412"/>
                  </a:cubicBezTo>
                  <a:cubicBezTo>
                    <a:pt x="64362" y="17248"/>
                    <a:pt x="52496" y="18113"/>
                    <a:pt x="40427" y="18113"/>
                  </a:cubicBezTo>
                  <a:cubicBezTo>
                    <a:pt x="26488" y="18113"/>
                    <a:pt x="12280" y="16959"/>
                    <a:pt x="534" y="13277"/>
                  </a:cubicBezTo>
                  <a:cubicBezTo>
                    <a:pt x="368" y="13410"/>
                    <a:pt x="168" y="13577"/>
                    <a:pt x="1" y="13710"/>
                  </a:cubicBezTo>
                  <a:cubicBezTo>
                    <a:pt x="568" y="14411"/>
                    <a:pt x="1168" y="15078"/>
                    <a:pt x="1802" y="15745"/>
                  </a:cubicBezTo>
                  <a:cubicBezTo>
                    <a:pt x="13505" y="19147"/>
                    <a:pt x="27472" y="20220"/>
                    <a:pt x="41182" y="20220"/>
                  </a:cubicBezTo>
                  <a:cubicBezTo>
                    <a:pt x="53419" y="20220"/>
                    <a:pt x="65451" y="19365"/>
                    <a:pt x="75488" y="18547"/>
                  </a:cubicBezTo>
                  <a:cubicBezTo>
                    <a:pt x="87497" y="17546"/>
                    <a:pt x="114382" y="14544"/>
                    <a:pt x="127192" y="3503"/>
                  </a:cubicBezTo>
                  <a:cubicBezTo>
                    <a:pt x="127258" y="2336"/>
                    <a:pt x="127091" y="1168"/>
                    <a:pt x="126658"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1448;p56">
              <a:extLst>
                <a:ext uri="{FF2B5EF4-FFF2-40B4-BE49-F238E27FC236}">
                  <a16:creationId xmlns:a16="http://schemas.microsoft.com/office/drawing/2014/main" id="{4A868FD1-F4C4-4884-92F8-74B976E18CBA}"/>
                </a:ext>
              </a:extLst>
            </p:cNvPr>
            <p:cNvSpPr/>
            <p:nvPr/>
          </p:nvSpPr>
          <p:spPr>
            <a:xfrm>
              <a:off x="2084150" y="3525050"/>
              <a:ext cx="70925" cy="67500"/>
            </a:xfrm>
            <a:custGeom>
              <a:avLst/>
              <a:gdLst/>
              <a:ahLst/>
              <a:cxnLst/>
              <a:rect l="l" t="t" r="r" b="b"/>
              <a:pathLst>
                <a:path w="2837" h="2700" extrusionOk="0">
                  <a:moveTo>
                    <a:pt x="1514" y="0"/>
                  </a:moveTo>
                  <a:cubicBezTo>
                    <a:pt x="1310" y="0"/>
                    <a:pt x="1102" y="34"/>
                    <a:pt x="902" y="84"/>
                  </a:cubicBezTo>
                  <a:cubicBezTo>
                    <a:pt x="535" y="551"/>
                    <a:pt x="301" y="1285"/>
                    <a:pt x="101" y="1818"/>
                  </a:cubicBezTo>
                  <a:cubicBezTo>
                    <a:pt x="34" y="2019"/>
                    <a:pt x="1" y="2219"/>
                    <a:pt x="101" y="2352"/>
                  </a:cubicBezTo>
                  <a:cubicBezTo>
                    <a:pt x="168" y="2452"/>
                    <a:pt x="301" y="2486"/>
                    <a:pt x="435" y="2519"/>
                  </a:cubicBezTo>
                  <a:cubicBezTo>
                    <a:pt x="865" y="2632"/>
                    <a:pt x="1327" y="2699"/>
                    <a:pt x="1787" y="2699"/>
                  </a:cubicBezTo>
                  <a:cubicBezTo>
                    <a:pt x="2005" y="2699"/>
                    <a:pt x="2222" y="2684"/>
                    <a:pt x="2436" y="2652"/>
                  </a:cubicBezTo>
                  <a:cubicBezTo>
                    <a:pt x="2503" y="2619"/>
                    <a:pt x="2603" y="2619"/>
                    <a:pt x="2636" y="2552"/>
                  </a:cubicBezTo>
                  <a:cubicBezTo>
                    <a:pt x="2736" y="2486"/>
                    <a:pt x="2736" y="2385"/>
                    <a:pt x="2736" y="2285"/>
                  </a:cubicBezTo>
                  <a:cubicBezTo>
                    <a:pt x="2803" y="1885"/>
                    <a:pt x="2836" y="1485"/>
                    <a:pt x="2736" y="1085"/>
                  </a:cubicBezTo>
                  <a:cubicBezTo>
                    <a:pt x="2669" y="684"/>
                    <a:pt x="2436" y="317"/>
                    <a:pt x="2102" y="117"/>
                  </a:cubicBezTo>
                  <a:cubicBezTo>
                    <a:pt x="1919" y="34"/>
                    <a:pt x="1719" y="0"/>
                    <a:pt x="1514"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449;p56">
              <a:extLst>
                <a:ext uri="{FF2B5EF4-FFF2-40B4-BE49-F238E27FC236}">
                  <a16:creationId xmlns:a16="http://schemas.microsoft.com/office/drawing/2014/main" id="{4D99C1DC-B318-4361-9EB3-B56867404806}"/>
                </a:ext>
              </a:extLst>
            </p:cNvPr>
            <p:cNvSpPr/>
            <p:nvPr/>
          </p:nvSpPr>
          <p:spPr>
            <a:xfrm>
              <a:off x="2039950" y="3562150"/>
              <a:ext cx="104275" cy="81750"/>
            </a:xfrm>
            <a:custGeom>
              <a:avLst/>
              <a:gdLst/>
              <a:ahLst/>
              <a:cxnLst/>
              <a:rect l="l" t="t" r="r" b="b"/>
              <a:pathLst>
                <a:path w="4171" h="3270" extrusionOk="0">
                  <a:moveTo>
                    <a:pt x="3604" y="1"/>
                  </a:moveTo>
                  <a:cubicBezTo>
                    <a:pt x="2569" y="34"/>
                    <a:pt x="1535" y="168"/>
                    <a:pt x="501" y="334"/>
                  </a:cubicBezTo>
                  <a:cubicBezTo>
                    <a:pt x="435" y="334"/>
                    <a:pt x="335" y="368"/>
                    <a:pt x="268" y="401"/>
                  </a:cubicBezTo>
                  <a:cubicBezTo>
                    <a:pt x="168" y="501"/>
                    <a:pt x="101" y="635"/>
                    <a:pt x="101" y="735"/>
                  </a:cubicBezTo>
                  <a:cubicBezTo>
                    <a:pt x="1" y="1302"/>
                    <a:pt x="34" y="1869"/>
                    <a:pt x="234" y="2403"/>
                  </a:cubicBezTo>
                  <a:cubicBezTo>
                    <a:pt x="401" y="1969"/>
                    <a:pt x="635" y="1569"/>
                    <a:pt x="902" y="1168"/>
                  </a:cubicBezTo>
                  <a:cubicBezTo>
                    <a:pt x="1002" y="1702"/>
                    <a:pt x="1102" y="2269"/>
                    <a:pt x="1202" y="2803"/>
                  </a:cubicBezTo>
                  <a:cubicBezTo>
                    <a:pt x="1235" y="2936"/>
                    <a:pt x="1269" y="3070"/>
                    <a:pt x="1369" y="3103"/>
                  </a:cubicBezTo>
                  <a:cubicBezTo>
                    <a:pt x="1535" y="2469"/>
                    <a:pt x="1736" y="1869"/>
                    <a:pt x="2002" y="1268"/>
                  </a:cubicBezTo>
                  <a:lnTo>
                    <a:pt x="2002" y="1268"/>
                  </a:lnTo>
                  <a:cubicBezTo>
                    <a:pt x="1969" y="1936"/>
                    <a:pt x="2069" y="2636"/>
                    <a:pt x="2303" y="3270"/>
                  </a:cubicBezTo>
                  <a:cubicBezTo>
                    <a:pt x="2569" y="2636"/>
                    <a:pt x="2369" y="1902"/>
                    <a:pt x="2670" y="1302"/>
                  </a:cubicBezTo>
                  <a:cubicBezTo>
                    <a:pt x="2836" y="1835"/>
                    <a:pt x="2970" y="2336"/>
                    <a:pt x="3137" y="2836"/>
                  </a:cubicBezTo>
                  <a:cubicBezTo>
                    <a:pt x="3170" y="2903"/>
                    <a:pt x="3170" y="2936"/>
                    <a:pt x="3237" y="2970"/>
                  </a:cubicBezTo>
                  <a:cubicBezTo>
                    <a:pt x="3252" y="2980"/>
                    <a:pt x="3267" y="2985"/>
                    <a:pt x="3281" y="2985"/>
                  </a:cubicBezTo>
                  <a:cubicBezTo>
                    <a:pt x="3357" y="2985"/>
                    <a:pt x="3409" y="2849"/>
                    <a:pt x="3437" y="2736"/>
                  </a:cubicBezTo>
                  <a:cubicBezTo>
                    <a:pt x="3470" y="2269"/>
                    <a:pt x="3537" y="1835"/>
                    <a:pt x="3570" y="1368"/>
                  </a:cubicBezTo>
                  <a:cubicBezTo>
                    <a:pt x="3670" y="1402"/>
                    <a:pt x="3704" y="1502"/>
                    <a:pt x="3704" y="1602"/>
                  </a:cubicBezTo>
                  <a:cubicBezTo>
                    <a:pt x="3737" y="1702"/>
                    <a:pt x="3837" y="2202"/>
                    <a:pt x="3937" y="2202"/>
                  </a:cubicBezTo>
                  <a:cubicBezTo>
                    <a:pt x="4137" y="2202"/>
                    <a:pt x="4171" y="1936"/>
                    <a:pt x="4137" y="1835"/>
                  </a:cubicBezTo>
                  <a:cubicBezTo>
                    <a:pt x="4171" y="1302"/>
                    <a:pt x="4104" y="735"/>
                    <a:pt x="3937" y="234"/>
                  </a:cubicBezTo>
                  <a:cubicBezTo>
                    <a:pt x="3937" y="168"/>
                    <a:pt x="3904" y="101"/>
                    <a:pt x="3870" y="68"/>
                  </a:cubicBezTo>
                  <a:cubicBezTo>
                    <a:pt x="3804" y="1"/>
                    <a:pt x="3704" y="1"/>
                    <a:pt x="3604"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450;p56">
              <a:extLst>
                <a:ext uri="{FF2B5EF4-FFF2-40B4-BE49-F238E27FC236}">
                  <a16:creationId xmlns:a16="http://schemas.microsoft.com/office/drawing/2014/main" id="{CFCF503D-8DC2-4B2B-A364-B1F74688E82C}"/>
                </a:ext>
              </a:extLst>
            </p:cNvPr>
            <p:cNvSpPr/>
            <p:nvPr/>
          </p:nvSpPr>
          <p:spPr>
            <a:xfrm>
              <a:off x="2031625" y="3558725"/>
              <a:ext cx="116775" cy="87900"/>
            </a:xfrm>
            <a:custGeom>
              <a:avLst/>
              <a:gdLst/>
              <a:ahLst/>
              <a:cxnLst/>
              <a:rect l="l" t="t" r="r" b="b"/>
              <a:pathLst>
                <a:path w="4671" h="3516" extrusionOk="0">
                  <a:moveTo>
                    <a:pt x="3659" y="226"/>
                  </a:moveTo>
                  <a:cubicBezTo>
                    <a:pt x="3774" y="226"/>
                    <a:pt x="3871" y="239"/>
                    <a:pt x="3937" y="271"/>
                  </a:cubicBezTo>
                  <a:cubicBezTo>
                    <a:pt x="4437" y="538"/>
                    <a:pt x="4337" y="1505"/>
                    <a:pt x="4337" y="1972"/>
                  </a:cubicBezTo>
                  <a:cubicBezTo>
                    <a:pt x="4337" y="1984"/>
                    <a:pt x="4335" y="1989"/>
                    <a:pt x="4331" y="1989"/>
                  </a:cubicBezTo>
                  <a:cubicBezTo>
                    <a:pt x="4302" y="1989"/>
                    <a:pt x="4166" y="1669"/>
                    <a:pt x="4137" y="1639"/>
                  </a:cubicBezTo>
                  <a:cubicBezTo>
                    <a:pt x="4103" y="1505"/>
                    <a:pt x="4137" y="1539"/>
                    <a:pt x="4003" y="1405"/>
                  </a:cubicBezTo>
                  <a:cubicBezTo>
                    <a:pt x="3975" y="1387"/>
                    <a:pt x="3947" y="1379"/>
                    <a:pt x="3921" y="1379"/>
                  </a:cubicBezTo>
                  <a:cubicBezTo>
                    <a:pt x="3852" y="1379"/>
                    <a:pt x="3794" y="1433"/>
                    <a:pt x="3770" y="1505"/>
                  </a:cubicBezTo>
                  <a:cubicBezTo>
                    <a:pt x="3770" y="1706"/>
                    <a:pt x="3736" y="2573"/>
                    <a:pt x="3570" y="2640"/>
                  </a:cubicBezTo>
                  <a:cubicBezTo>
                    <a:pt x="3568" y="2640"/>
                    <a:pt x="3566" y="2640"/>
                    <a:pt x="3564" y="2640"/>
                  </a:cubicBezTo>
                  <a:cubicBezTo>
                    <a:pt x="3428" y="2640"/>
                    <a:pt x="3169" y="1570"/>
                    <a:pt x="3136" y="1405"/>
                  </a:cubicBezTo>
                  <a:cubicBezTo>
                    <a:pt x="3105" y="1343"/>
                    <a:pt x="3060" y="1317"/>
                    <a:pt x="3013" y="1317"/>
                  </a:cubicBezTo>
                  <a:cubicBezTo>
                    <a:pt x="2960" y="1317"/>
                    <a:pt x="2905" y="1352"/>
                    <a:pt x="2869" y="1405"/>
                  </a:cubicBezTo>
                  <a:cubicBezTo>
                    <a:pt x="2697" y="1872"/>
                    <a:pt x="2706" y="2356"/>
                    <a:pt x="2630" y="2846"/>
                  </a:cubicBezTo>
                  <a:lnTo>
                    <a:pt x="2630" y="2846"/>
                  </a:lnTo>
                  <a:cubicBezTo>
                    <a:pt x="2520" y="2366"/>
                    <a:pt x="2460" y="1895"/>
                    <a:pt x="2435" y="1405"/>
                  </a:cubicBezTo>
                  <a:cubicBezTo>
                    <a:pt x="2435" y="1334"/>
                    <a:pt x="2378" y="1301"/>
                    <a:pt x="2319" y="1301"/>
                  </a:cubicBezTo>
                  <a:cubicBezTo>
                    <a:pt x="2269" y="1301"/>
                    <a:pt x="2217" y="1326"/>
                    <a:pt x="2202" y="1372"/>
                  </a:cubicBezTo>
                  <a:cubicBezTo>
                    <a:pt x="2000" y="1892"/>
                    <a:pt x="1823" y="2411"/>
                    <a:pt x="1671" y="2952"/>
                  </a:cubicBezTo>
                  <a:lnTo>
                    <a:pt x="1671" y="2952"/>
                  </a:lnTo>
                  <a:cubicBezTo>
                    <a:pt x="1457" y="2507"/>
                    <a:pt x="1425" y="1612"/>
                    <a:pt x="1368" y="1272"/>
                  </a:cubicBezTo>
                  <a:cubicBezTo>
                    <a:pt x="1350" y="1200"/>
                    <a:pt x="1304" y="1167"/>
                    <a:pt x="1254" y="1167"/>
                  </a:cubicBezTo>
                  <a:cubicBezTo>
                    <a:pt x="1211" y="1167"/>
                    <a:pt x="1165" y="1192"/>
                    <a:pt x="1135" y="1239"/>
                  </a:cubicBezTo>
                  <a:cubicBezTo>
                    <a:pt x="931" y="1545"/>
                    <a:pt x="746" y="1850"/>
                    <a:pt x="581" y="2171"/>
                  </a:cubicBezTo>
                  <a:lnTo>
                    <a:pt x="581" y="2171"/>
                  </a:lnTo>
                  <a:cubicBezTo>
                    <a:pt x="466" y="1688"/>
                    <a:pt x="381" y="1085"/>
                    <a:pt x="701" y="738"/>
                  </a:cubicBezTo>
                  <a:cubicBezTo>
                    <a:pt x="1068" y="371"/>
                    <a:pt x="2035" y="405"/>
                    <a:pt x="2536" y="371"/>
                  </a:cubicBezTo>
                  <a:cubicBezTo>
                    <a:pt x="2787" y="346"/>
                    <a:pt x="3305" y="226"/>
                    <a:pt x="3659" y="226"/>
                  </a:cubicBezTo>
                  <a:close/>
                  <a:moveTo>
                    <a:pt x="3944" y="1"/>
                  </a:moveTo>
                  <a:cubicBezTo>
                    <a:pt x="3885" y="1"/>
                    <a:pt x="3825" y="4"/>
                    <a:pt x="3770" y="4"/>
                  </a:cubicBezTo>
                  <a:cubicBezTo>
                    <a:pt x="3203" y="38"/>
                    <a:pt x="2636" y="104"/>
                    <a:pt x="2069" y="171"/>
                  </a:cubicBezTo>
                  <a:cubicBezTo>
                    <a:pt x="1635" y="205"/>
                    <a:pt x="801" y="171"/>
                    <a:pt x="467" y="471"/>
                  </a:cubicBezTo>
                  <a:cubicBezTo>
                    <a:pt x="0" y="938"/>
                    <a:pt x="267" y="2073"/>
                    <a:pt x="434" y="2573"/>
                  </a:cubicBezTo>
                  <a:cubicBezTo>
                    <a:pt x="453" y="2631"/>
                    <a:pt x="507" y="2667"/>
                    <a:pt x="561" y="2667"/>
                  </a:cubicBezTo>
                  <a:cubicBezTo>
                    <a:pt x="600" y="2667"/>
                    <a:pt x="640" y="2648"/>
                    <a:pt x="668" y="2606"/>
                  </a:cubicBezTo>
                  <a:cubicBezTo>
                    <a:pt x="818" y="2280"/>
                    <a:pt x="988" y="1972"/>
                    <a:pt x="1176" y="1669"/>
                  </a:cubicBezTo>
                  <a:lnTo>
                    <a:pt x="1176" y="1669"/>
                  </a:lnTo>
                  <a:cubicBezTo>
                    <a:pt x="1228" y="2232"/>
                    <a:pt x="1251" y="3006"/>
                    <a:pt x="1635" y="3307"/>
                  </a:cubicBezTo>
                  <a:cubicBezTo>
                    <a:pt x="1665" y="3337"/>
                    <a:pt x="1702" y="3353"/>
                    <a:pt x="1736" y="3353"/>
                  </a:cubicBezTo>
                  <a:cubicBezTo>
                    <a:pt x="1778" y="3353"/>
                    <a:pt x="1817" y="3329"/>
                    <a:pt x="1835" y="3273"/>
                  </a:cubicBezTo>
                  <a:cubicBezTo>
                    <a:pt x="1950" y="2837"/>
                    <a:pt x="2080" y="2417"/>
                    <a:pt x="2227" y="2002"/>
                  </a:cubicBezTo>
                  <a:lnTo>
                    <a:pt x="2227" y="2002"/>
                  </a:lnTo>
                  <a:cubicBezTo>
                    <a:pt x="2268" y="2489"/>
                    <a:pt x="2360" y="2965"/>
                    <a:pt x="2502" y="3440"/>
                  </a:cubicBezTo>
                  <a:cubicBezTo>
                    <a:pt x="2536" y="3490"/>
                    <a:pt x="2594" y="3515"/>
                    <a:pt x="2648" y="3515"/>
                  </a:cubicBezTo>
                  <a:cubicBezTo>
                    <a:pt x="2702" y="3515"/>
                    <a:pt x="2752" y="3490"/>
                    <a:pt x="2769" y="3440"/>
                  </a:cubicBezTo>
                  <a:cubicBezTo>
                    <a:pt x="2920" y="2935"/>
                    <a:pt x="2900" y="2431"/>
                    <a:pt x="2997" y="1940"/>
                  </a:cubicBezTo>
                  <a:lnTo>
                    <a:pt x="2997" y="1940"/>
                  </a:lnTo>
                  <a:cubicBezTo>
                    <a:pt x="3106" y="2372"/>
                    <a:pt x="3218" y="2834"/>
                    <a:pt x="3436" y="3173"/>
                  </a:cubicBezTo>
                  <a:cubicBezTo>
                    <a:pt x="3470" y="3207"/>
                    <a:pt x="3503" y="3240"/>
                    <a:pt x="3570" y="3240"/>
                  </a:cubicBezTo>
                  <a:cubicBezTo>
                    <a:pt x="3932" y="3197"/>
                    <a:pt x="4008" y="2651"/>
                    <a:pt x="4025" y="2166"/>
                  </a:cubicBezTo>
                  <a:lnTo>
                    <a:pt x="4025" y="2166"/>
                  </a:lnTo>
                  <a:cubicBezTo>
                    <a:pt x="4052" y="2267"/>
                    <a:pt x="4093" y="2362"/>
                    <a:pt x="4170" y="2439"/>
                  </a:cubicBezTo>
                  <a:cubicBezTo>
                    <a:pt x="4203" y="2473"/>
                    <a:pt x="4270" y="2473"/>
                    <a:pt x="4303" y="2473"/>
                  </a:cubicBezTo>
                  <a:cubicBezTo>
                    <a:pt x="4537" y="2373"/>
                    <a:pt x="4604" y="2239"/>
                    <a:pt x="4604" y="1972"/>
                  </a:cubicBezTo>
                  <a:cubicBezTo>
                    <a:pt x="4604" y="1539"/>
                    <a:pt x="4670" y="405"/>
                    <a:pt x="4270" y="104"/>
                  </a:cubicBezTo>
                  <a:cubicBezTo>
                    <a:pt x="4181" y="16"/>
                    <a:pt x="4063" y="1"/>
                    <a:pt x="3944"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451;p56">
              <a:extLst>
                <a:ext uri="{FF2B5EF4-FFF2-40B4-BE49-F238E27FC236}">
                  <a16:creationId xmlns:a16="http://schemas.microsoft.com/office/drawing/2014/main" id="{4307940D-A15A-4666-8635-DD1BBCF47039}"/>
                </a:ext>
              </a:extLst>
            </p:cNvPr>
            <p:cNvSpPr/>
            <p:nvPr/>
          </p:nvSpPr>
          <p:spPr>
            <a:xfrm>
              <a:off x="1936550" y="3536775"/>
              <a:ext cx="67575" cy="69600"/>
            </a:xfrm>
            <a:custGeom>
              <a:avLst/>
              <a:gdLst/>
              <a:ahLst/>
              <a:cxnLst/>
              <a:rect l="l" t="t" r="r" b="b"/>
              <a:pathLst>
                <a:path w="2703" h="2784" extrusionOk="0">
                  <a:moveTo>
                    <a:pt x="1252" y="0"/>
                  </a:moveTo>
                  <a:cubicBezTo>
                    <a:pt x="913" y="0"/>
                    <a:pt x="578" y="146"/>
                    <a:pt x="268" y="315"/>
                  </a:cubicBezTo>
                  <a:cubicBezTo>
                    <a:pt x="67" y="882"/>
                    <a:pt x="34" y="1616"/>
                    <a:pt x="1" y="2217"/>
                  </a:cubicBezTo>
                  <a:cubicBezTo>
                    <a:pt x="1" y="2417"/>
                    <a:pt x="1" y="2617"/>
                    <a:pt x="134" y="2717"/>
                  </a:cubicBezTo>
                  <a:cubicBezTo>
                    <a:pt x="234" y="2784"/>
                    <a:pt x="368" y="2784"/>
                    <a:pt x="501" y="2784"/>
                  </a:cubicBezTo>
                  <a:cubicBezTo>
                    <a:pt x="1168" y="2784"/>
                    <a:pt x="1835" y="2617"/>
                    <a:pt x="2469" y="2350"/>
                  </a:cubicBezTo>
                  <a:cubicBezTo>
                    <a:pt x="2536" y="2317"/>
                    <a:pt x="2603" y="2250"/>
                    <a:pt x="2636" y="2183"/>
                  </a:cubicBezTo>
                  <a:cubicBezTo>
                    <a:pt x="2703" y="2117"/>
                    <a:pt x="2669" y="1983"/>
                    <a:pt x="2669" y="1883"/>
                  </a:cubicBezTo>
                  <a:cubicBezTo>
                    <a:pt x="2603" y="1516"/>
                    <a:pt x="2502" y="1116"/>
                    <a:pt x="2336" y="749"/>
                  </a:cubicBezTo>
                  <a:cubicBezTo>
                    <a:pt x="2136" y="382"/>
                    <a:pt x="1835" y="82"/>
                    <a:pt x="1435" y="15"/>
                  </a:cubicBezTo>
                  <a:cubicBezTo>
                    <a:pt x="1374" y="5"/>
                    <a:pt x="1313" y="0"/>
                    <a:pt x="1252"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452;p56">
              <a:extLst>
                <a:ext uri="{FF2B5EF4-FFF2-40B4-BE49-F238E27FC236}">
                  <a16:creationId xmlns:a16="http://schemas.microsoft.com/office/drawing/2014/main" id="{D18B6CA0-76B8-47F2-8CAD-D3B37EC8243D}"/>
                </a:ext>
              </a:extLst>
            </p:cNvPr>
            <p:cNvSpPr/>
            <p:nvPr/>
          </p:nvSpPr>
          <p:spPr>
            <a:xfrm>
              <a:off x="1930725" y="3534400"/>
              <a:ext cx="75900" cy="75650"/>
            </a:xfrm>
            <a:custGeom>
              <a:avLst/>
              <a:gdLst/>
              <a:ahLst/>
              <a:cxnLst/>
              <a:rect l="l" t="t" r="r" b="b"/>
              <a:pathLst>
                <a:path w="3036" h="3026" extrusionOk="0">
                  <a:moveTo>
                    <a:pt x="1466" y="260"/>
                  </a:moveTo>
                  <a:cubicBezTo>
                    <a:pt x="1828" y="260"/>
                    <a:pt x="2161" y="418"/>
                    <a:pt x="2402" y="844"/>
                  </a:cubicBezTo>
                  <a:cubicBezTo>
                    <a:pt x="2569" y="1077"/>
                    <a:pt x="2702" y="1444"/>
                    <a:pt x="2702" y="1745"/>
                  </a:cubicBezTo>
                  <a:cubicBezTo>
                    <a:pt x="2769" y="1845"/>
                    <a:pt x="2735" y="1978"/>
                    <a:pt x="2669" y="2078"/>
                  </a:cubicBezTo>
                  <a:cubicBezTo>
                    <a:pt x="2702" y="2278"/>
                    <a:pt x="2635" y="2378"/>
                    <a:pt x="2469" y="2378"/>
                  </a:cubicBezTo>
                  <a:cubicBezTo>
                    <a:pt x="2302" y="2478"/>
                    <a:pt x="2068" y="2545"/>
                    <a:pt x="1902" y="2579"/>
                  </a:cubicBezTo>
                  <a:cubicBezTo>
                    <a:pt x="1642" y="2665"/>
                    <a:pt x="1331" y="2752"/>
                    <a:pt x="1058" y="2752"/>
                  </a:cubicBezTo>
                  <a:cubicBezTo>
                    <a:pt x="1016" y="2752"/>
                    <a:pt x="974" y="2750"/>
                    <a:pt x="934" y="2745"/>
                  </a:cubicBezTo>
                  <a:cubicBezTo>
                    <a:pt x="734" y="2745"/>
                    <a:pt x="467" y="2679"/>
                    <a:pt x="367" y="2445"/>
                  </a:cubicBezTo>
                  <a:cubicBezTo>
                    <a:pt x="334" y="2378"/>
                    <a:pt x="367" y="2212"/>
                    <a:pt x="367" y="2145"/>
                  </a:cubicBezTo>
                  <a:cubicBezTo>
                    <a:pt x="400" y="1592"/>
                    <a:pt x="432" y="1038"/>
                    <a:pt x="620" y="485"/>
                  </a:cubicBezTo>
                  <a:lnTo>
                    <a:pt x="620" y="485"/>
                  </a:lnTo>
                  <a:cubicBezTo>
                    <a:pt x="901" y="350"/>
                    <a:pt x="1192" y="260"/>
                    <a:pt x="1466" y="260"/>
                  </a:cubicBezTo>
                  <a:close/>
                  <a:moveTo>
                    <a:pt x="1467" y="0"/>
                  </a:moveTo>
                  <a:cubicBezTo>
                    <a:pt x="1149" y="0"/>
                    <a:pt x="816" y="109"/>
                    <a:pt x="489" y="281"/>
                  </a:cubicBezTo>
                  <a:lnTo>
                    <a:pt x="489" y="281"/>
                  </a:lnTo>
                  <a:cubicBezTo>
                    <a:pt x="440" y="285"/>
                    <a:pt x="392" y="315"/>
                    <a:pt x="367" y="377"/>
                  </a:cubicBezTo>
                  <a:cubicBezTo>
                    <a:pt x="234" y="844"/>
                    <a:pt x="167" y="1311"/>
                    <a:pt x="134" y="1811"/>
                  </a:cubicBezTo>
                  <a:cubicBezTo>
                    <a:pt x="100" y="2112"/>
                    <a:pt x="0" y="2579"/>
                    <a:pt x="234" y="2845"/>
                  </a:cubicBezTo>
                  <a:cubicBezTo>
                    <a:pt x="357" y="2987"/>
                    <a:pt x="546" y="3025"/>
                    <a:pt x="741" y="3025"/>
                  </a:cubicBezTo>
                  <a:cubicBezTo>
                    <a:pt x="915" y="3025"/>
                    <a:pt x="1093" y="2995"/>
                    <a:pt x="1234" y="2979"/>
                  </a:cubicBezTo>
                  <a:cubicBezTo>
                    <a:pt x="1735" y="2912"/>
                    <a:pt x="2302" y="2779"/>
                    <a:pt x="2769" y="2545"/>
                  </a:cubicBezTo>
                  <a:cubicBezTo>
                    <a:pt x="3002" y="2378"/>
                    <a:pt x="3036" y="2245"/>
                    <a:pt x="3036" y="1945"/>
                  </a:cubicBezTo>
                  <a:cubicBezTo>
                    <a:pt x="2969" y="1478"/>
                    <a:pt x="2802" y="911"/>
                    <a:pt x="2502" y="544"/>
                  </a:cubicBezTo>
                  <a:cubicBezTo>
                    <a:pt x="2201" y="155"/>
                    <a:pt x="1845" y="0"/>
                    <a:pt x="1467"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453;p56">
              <a:extLst>
                <a:ext uri="{FF2B5EF4-FFF2-40B4-BE49-F238E27FC236}">
                  <a16:creationId xmlns:a16="http://schemas.microsoft.com/office/drawing/2014/main" id="{C0595F04-AC3E-42A3-95F6-A75BE36FEB7D}"/>
                </a:ext>
              </a:extLst>
            </p:cNvPr>
            <p:cNvSpPr/>
            <p:nvPr/>
          </p:nvSpPr>
          <p:spPr>
            <a:xfrm>
              <a:off x="1917375" y="3579950"/>
              <a:ext cx="104275" cy="83975"/>
            </a:xfrm>
            <a:custGeom>
              <a:avLst/>
              <a:gdLst/>
              <a:ahLst/>
              <a:cxnLst/>
              <a:rect l="l" t="t" r="r" b="b"/>
              <a:pathLst>
                <a:path w="4171" h="3359" extrusionOk="0">
                  <a:moveTo>
                    <a:pt x="3625" y="1"/>
                  </a:moveTo>
                  <a:cubicBezTo>
                    <a:pt x="3586" y="1"/>
                    <a:pt x="3544" y="9"/>
                    <a:pt x="3503" y="23"/>
                  </a:cubicBezTo>
                  <a:cubicBezTo>
                    <a:pt x="2469" y="123"/>
                    <a:pt x="1435" y="290"/>
                    <a:pt x="434" y="523"/>
                  </a:cubicBezTo>
                  <a:cubicBezTo>
                    <a:pt x="334" y="556"/>
                    <a:pt x="267" y="590"/>
                    <a:pt x="201" y="656"/>
                  </a:cubicBezTo>
                  <a:cubicBezTo>
                    <a:pt x="101" y="723"/>
                    <a:pt x="67" y="857"/>
                    <a:pt x="67" y="990"/>
                  </a:cubicBezTo>
                  <a:cubicBezTo>
                    <a:pt x="0" y="1557"/>
                    <a:pt x="67" y="2124"/>
                    <a:pt x="301" y="2658"/>
                  </a:cubicBezTo>
                  <a:cubicBezTo>
                    <a:pt x="434" y="2191"/>
                    <a:pt x="668" y="1757"/>
                    <a:pt x="901" y="1357"/>
                  </a:cubicBezTo>
                  <a:cubicBezTo>
                    <a:pt x="1035" y="1891"/>
                    <a:pt x="1168" y="2424"/>
                    <a:pt x="1301" y="2958"/>
                  </a:cubicBezTo>
                  <a:cubicBezTo>
                    <a:pt x="1335" y="3092"/>
                    <a:pt x="1368" y="3225"/>
                    <a:pt x="1502" y="3258"/>
                  </a:cubicBezTo>
                  <a:cubicBezTo>
                    <a:pt x="1602" y="2625"/>
                    <a:pt x="1768" y="1991"/>
                    <a:pt x="1969" y="1390"/>
                  </a:cubicBezTo>
                  <a:cubicBezTo>
                    <a:pt x="2002" y="2057"/>
                    <a:pt x="2169" y="2725"/>
                    <a:pt x="2436" y="3358"/>
                  </a:cubicBezTo>
                  <a:cubicBezTo>
                    <a:pt x="2636" y="2725"/>
                    <a:pt x="2402" y="1991"/>
                    <a:pt x="2669" y="1390"/>
                  </a:cubicBezTo>
                  <a:lnTo>
                    <a:pt x="3236" y="2891"/>
                  </a:lnTo>
                  <a:cubicBezTo>
                    <a:pt x="3269" y="2925"/>
                    <a:pt x="3269" y="2992"/>
                    <a:pt x="3336" y="2992"/>
                  </a:cubicBezTo>
                  <a:cubicBezTo>
                    <a:pt x="3352" y="3002"/>
                    <a:pt x="3367" y="3007"/>
                    <a:pt x="3381" y="3007"/>
                  </a:cubicBezTo>
                  <a:cubicBezTo>
                    <a:pt x="3456" y="3007"/>
                    <a:pt x="3503" y="2870"/>
                    <a:pt x="3503" y="2758"/>
                  </a:cubicBezTo>
                  <a:cubicBezTo>
                    <a:pt x="3536" y="2291"/>
                    <a:pt x="3536" y="1824"/>
                    <a:pt x="3570" y="1390"/>
                  </a:cubicBezTo>
                  <a:cubicBezTo>
                    <a:pt x="3670" y="1390"/>
                    <a:pt x="3703" y="1490"/>
                    <a:pt x="3736" y="1590"/>
                  </a:cubicBezTo>
                  <a:cubicBezTo>
                    <a:pt x="3736" y="1691"/>
                    <a:pt x="3903" y="2191"/>
                    <a:pt x="3970" y="2191"/>
                  </a:cubicBezTo>
                  <a:cubicBezTo>
                    <a:pt x="4170" y="2158"/>
                    <a:pt x="4170" y="1891"/>
                    <a:pt x="4170" y="1824"/>
                  </a:cubicBezTo>
                  <a:cubicBezTo>
                    <a:pt x="4137" y="1257"/>
                    <a:pt x="4037" y="723"/>
                    <a:pt x="3870" y="223"/>
                  </a:cubicBezTo>
                  <a:cubicBezTo>
                    <a:pt x="3837" y="156"/>
                    <a:pt x="3803" y="89"/>
                    <a:pt x="3770" y="56"/>
                  </a:cubicBezTo>
                  <a:cubicBezTo>
                    <a:pt x="3731" y="17"/>
                    <a:pt x="3680" y="1"/>
                    <a:pt x="3625"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454;p56">
              <a:extLst>
                <a:ext uri="{FF2B5EF4-FFF2-40B4-BE49-F238E27FC236}">
                  <a16:creationId xmlns:a16="http://schemas.microsoft.com/office/drawing/2014/main" id="{D6790F5D-990B-42A0-A76B-39175EABA911}"/>
                </a:ext>
              </a:extLst>
            </p:cNvPr>
            <p:cNvSpPr/>
            <p:nvPr/>
          </p:nvSpPr>
          <p:spPr>
            <a:xfrm>
              <a:off x="1908200" y="3575950"/>
              <a:ext cx="116675" cy="91000"/>
            </a:xfrm>
            <a:custGeom>
              <a:avLst/>
              <a:gdLst/>
              <a:ahLst/>
              <a:cxnLst/>
              <a:rect l="l" t="t" r="r" b="b"/>
              <a:pathLst>
                <a:path w="4667" h="3640" extrusionOk="0">
                  <a:moveTo>
                    <a:pt x="3646" y="249"/>
                  </a:moveTo>
                  <a:cubicBezTo>
                    <a:pt x="3734" y="249"/>
                    <a:pt x="3811" y="259"/>
                    <a:pt x="3870" y="283"/>
                  </a:cubicBezTo>
                  <a:cubicBezTo>
                    <a:pt x="4357" y="543"/>
                    <a:pt x="4370" y="1468"/>
                    <a:pt x="4401" y="1947"/>
                  </a:cubicBezTo>
                  <a:lnTo>
                    <a:pt x="4401" y="1947"/>
                  </a:lnTo>
                  <a:cubicBezTo>
                    <a:pt x="4400" y="1958"/>
                    <a:pt x="4401" y="1971"/>
                    <a:pt x="4404" y="1984"/>
                  </a:cubicBezTo>
                  <a:cubicBezTo>
                    <a:pt x="4404" y="1995"/>
                    <a:pt x="4401" y="2000"/>
                    <a:pt x="4397" y="2000"/>
                  </a:cubicBezTo>
                  <a:cubicBezTo>
                    <a:pt x="4361" y="2000"/>
                    <a:pt x="4200" y="1680"/>
                    <a:pt x="4170" y="1650"/>
                  </a:cubicBezTo>
                  <a:cubicBezTo>
                    <a:pt x="4103" y="1517"/>
                    <a:pt x="4170" y="1550"/>
                    <a:pt x="4037" y="1450"/>
                  </a:cubicBezTo>
                  <a:cubicBezTo>
                    <a:pt x="4003" y="1428"/>
                    <a:pt x="3966" y="1417"/>
                    <a:pt x="3932" y="1417"/>
                  </a:cubicBezTo>
                  <a:cubicBezTo>
                    <a:pt x="3863" y="1417"/>
                    <a:pt x="3803" y="1461"/>
                    <a:pt x="3803" y="1550"/>
                  </a:cubicBezTo>
                  <a:cubicBezTo>
                    <a:pt x="3803" y="1750"/>
                    <a:pt x="3870" y="2618"/>
                    <a:pt x="3703" y="2685"/>
                  </a:cubicBezTo>
                  <a:cubicBezTo>
                    <a:pt x="3701" y="2685"/>
                    <a:pt x="3698" y="2685"/>
                    <a:pt x="3695" y="2685"/>
                  </a:cubicBezTo>
                  <a:cubicBezTo>
                    <a:pt x="3526" y="2685"/>
                    <a:pt x="3202" y="1681"/>
                    <a:pt x="3136" y="1517"/>
                  </a:cubicBezTo>
                  <a:cubicBezTo>
                    <a:pt x="3119" y="1450"/>
                    <a:pt x="3069" y="1417"/>
                    <a:pt x="3019" y="1417"/>
                  </a:cubicBezTo>
                  <a:cubicBezTo>
                    <a:pt x="2969" y="1417"/>
                    <a:pt x="2919" y="1450"/>
                    <a:pt x="2903" y="1517"/>
                  </a:cubicBezTo>
                  <a:cubicBezTo>
                    <a:pt x="2750" y="2000"/>
                    <a:pt x="2791" y="2502"/>
                    <a:pt x="2746" y="3009"/>
                  </a:cubicBezTo>
                  <a:lnTo>
                    <a:pt x="2746" y="3009"/>
                  </a:lnTo>
                  <a:cubicBezTo>
                    <a:pt x="2607" y="2532"/>
                    <a:pt x="2519" y="2051"/>
                    <a:pt x="2469" y="1550"/>
                  </a:cubicBezTo>
                  <a:cubicBezTo>
                    <a:pt x="2469" y="1475"/>
                    <a:pt x="2406" y="1432"/>
                    <a:pt x="2345" y="1432"/>
                  </a:cubicBezTo>
                  <a:cubicBezTo>
                    <a:pt x="2297" y="1432"/>
                    <a:pt x="2250" y="1458"/>
                    <a:pt x="2235" y="1517"/>
                  </a:cubicBezTo>
                  <a:cubicBezTo>
                    <a:pt x="2231" y="1529"/>
                    <a:pt x="2227" y="1542"/>
                    <a:pt x="2222" y="1557"/>
                  </a:cubicBezTo>
                  <a:lnTo>
                    <a:pt x="2222" y="1557"/>
                  </a:lnTo>
                  <a:cubicBezTo>
                    <a:pt x="2216" y="1555"/>
                    <a:pt x="2209" y="1553"/>
                    <a:pt x="2202" y="1550"/>
                  </a:cubicBezTo>
                  <a:lnTo>
                    <a:pt x="2202" y="1550"/>
                  </a:lnTo>
                  <a:cubicBezTo>
                    <a:pt x="2204" y="1570"/>
                    <a:pt x="2206" y="1589"/>
                    <a:pt x="2208" y="1608"/>
                  </a:cubicBezTo>
                  <a:lnTo>
                    <a:pt x="2208" y="1608"/>
                  </a:lnTo>
                  <a:cubicBezTo>
                    <a:pt x="2106" y="1990"/>
                    <a:pt x="1955" y="3021"/>
                    <a:pt x="1803" y="3084"/>
                  </a:cubicBezTo>
                  <a:lnTo>
                    <a:pt x="1803" y="3084"/>
                  </a:lnTo>
                  <a:cubicBezTo>
                    <a:pt x="1828" y="3060"/>
                    <a:pt x="1435" y="1616"/>
                    <a:pt x="1402" y="1484"/>
                  </a:cubicBezTo>
                  <a:cubicBezTo>
                    <a:pt x="1382" y="1425"/>
                    <a:pt x="1318" y="1390"/>
                    <a:pt x="1261" y="1390"/>
                  </a:cubicBezTo>
                  <a:cubicBezTo>
                    <a:pt x="1219" y="1390"/>
                    <a:pt x="1182" y="1408"/>
                    <a:pt x="1168" y="1450"/>
                  </a:cubicBezTo>
                  <a:cubicBezTo>
                    <a:pt x="964" y="1781"/>
                    <a:pt x="800" y="2112"/>
                    <a:pt x="659" y="2458"/>
                  </a:cubicBezTo>
                  <a:lnTo>
                    <a:pt x="659" y="2458"/>
                  </a:lnTo>
                  <a:cubicBezTo>
                    <a:pt x="519" y="2001"/>
                    <a:pt x="452" y="1548"/>
                    <a:pt x="668" y="1117"/>
                  </a:cubicBezTo>
                  <a:cubicBezTo>
                    <a:pt x="868" y="750"/>
                    <a:pt x="1068" y="783"/>
                    <a:pt x="1435" y="683"/>
                  </a:cubicBezTo>
                  <a:cubicBezTo>
                    <a:pt x="1702" y="616"/>
                    <a:pt x="1969" y="583"/>
                    <a:pt x="2202" y="550"/>
                  </a:cubicBezTo>
                  <a:cubicBezTo>
                    <a:pt x="2559" y="467"/>
                    <a:pt x="3233" y="249"/>
                    <a:pt x="3646" y="249"/>
                  </a:cubicBezTo>
                  <a:close/>
                  <a:moveTo>
                    <a:pt x="3739" y="0"/>
                  </a:moveTo>
                  <a:cubicBezTo>
                    <a:pt x="3256" y="0"/>
                    <a:pt x="2614" y="211"/>
                    <a:pt x="2302" y="283"/>
                  </a:cubicBezTo>
                  <a:cubicBezTo>
                    <a:pt x="1802" y="349"/>
                    <a:pt x="801" y="349"/>
                    <a:pt x="434" y="750"/>
                  </a:cubicBezTo>
                  <a:cubicBezTo>
                    <a:pt x="1" y="1217"/>
                    <a:pt x="334" y="2351"/>
                    <a:pt x="534" y="2851"/>
                  </a:cubicBezTo>
                  <a:cubicBezTo>
                    <a:pt x="551" y="2901"/>
                    <a:pt x="601" y="2926"/>
                    <a:pt x="651" y="2926"/>
                  </a:cubicBezTo>
                  <a:cubicBezTo>
                    <a:pt x="701" y="2926"/>
                    <a:pt x="751" y="2901"/>
                    <a:pt x="768" y="2851"/>
                  </a:cubicBezTo>
                  <a:cubicBezTo>
                    <a:pt x="893" y="2501"/>
                    <a:pt x="1036" y="2189"/>
                    <a:pt x="1199" y="1886"/>
                  </a:cubicBezTo>
                  <a:lnTo>
                    <a:pt x="1199" y="1886"/>
                  </a:lnTo>
                  <a:cubicBezTo>
                    <a:pt x="1294" y="2460"/>
                    <a:pt x="1389" y="3216"/>
                    <a:pt x="1802" y="3518"/>
                  </a:cubicBezTo>
                  <a:cubicBezTo>
                    <a:pt x="1820" y="3527"/>
                    <a:pt x="1840" y="3532"/>
                    <a:pt x="1861" y="3532"/>
                  </a:cubicBezTo>
                  <a:cubicBezTo>
                    <a:pt x="1917" y="3532"/>
                    <a:pt x="1978" y="3501"/>
                    <a:pt x="2002" y="3452"/>
                  </a:cubicBezTo>
                  <a:cubicBezTo>
                    <a:pt x="2069" y="3025"/>
                    <a:pt x="2167" y="2598"/>
                    <a:pt x="2285" y="2182"/>
                  </a:cubicBezTo>
                  <a:lnTo>
                    <a:pt x="2285" y="2182"/>
                  </a:lnTo>
                  <a:cubicBezTo>
                    <a:pt x="2364" y="2644"/>
                    <a:pt x="2484" y="3090"/>
                    <a:pt x="2669" y="3552"/>
                  </a:cubicBezTo>
                  <a:cubicBezTo>
                    <a:pt x="2687" y="3605"/>
                    <a:pt x="2743" y="3640"/>
                    <a:pt x="2796" y="3640"/>
                  </a:cubicBezTo>
                  <a:cubicBezTo>
                    <a:pt x="2843" y="3640"/>
                    <a:pt x="2887" y="3614"/>
                    <a:pt x="2903" y="3552"/>
                  </a:cubicBezTo>
                  <a:cubicBezTo>
                    <a:pt x="3033" y="3028"/>
                    <a:pt x="2979" y="2505"/>
                    <a:pt x="3047" y="1997"/>
                  </a:cubicBezTo>
                  <a:lnTo>
                    <a:pt x="3047" y="1997"/>
                  </a:lnTo>
                  <a:cubicBezTo>
                    <a:pt x="3184" y="2424"/>
                    <a:pt x="3321" y="2895"/>
                    <a:pt x="3570" y="3218"/>
                  </a:cubicBezTo>
                  <a:cubicBezTo>
                    <a:pt x="3603" y="3285"/>
                    <a:pt x="3670" y="3285"/>
                    <a:pt x="3737" y="3285"/>
                  </a:cubicBezTo>
                  <a:cubicBezTo>
                    <a:pt x="4069" y="3218"/>
                    <a:pt x="4092" y="2608"/>
                    <a:pt x="4080" y="2117"/>
                  </a:cubicBezTo>
                  <a:lnTo>
                    <a:pt x="4080" y="2117"/>
                  </a:lnTo>
                  <a:cubicBezTo>
                    <a:pt x="4116" y="2240"/>
                    <a:pt x="4164" y="2358"/>
                    <a:pt x="4270" y="2451"/>
                  </a:cubicBezTo>
                  <a:cubicBezTo>
                    <a:pt x="4287" y="2468"/>
                    <a:pt x="4312" y="2476"/>
                    <a:pt x="4337" y="2476"/>
                  </a:cubicBezTo>
                  <a:cubicBezTo>
                    <a:pt x="4362" y="2476"/>
                    <a:pt x="4387" y="2468"/>
                    <a:pt x="4404" y="2451"/>
                  </a:cubicBezTo>
                  <a:cubicBezTo>
                    <a:pt x="4598" y="2354"/>
                    <a:pt x="4666" y="2194"/>
                    <a:pt x="4640" y="2002"/>
                  </a:cubicBezTo>
                  <a:lnTo>
                    <a:pt x="4640" y="2002"/>
                  </a:lnTo>
                  <a:cubicBezTo>
                    <a:pt x="4640" y="1997"/>
                    <a:pt x="4639" y="1990"/>
                    <a:pt x="4637" y="1984"/>
                  </a:cubicBezTo>
                  <a:lnTo>
                    <a:pt x="4637" y="1984"/>
                  </a:lnTo>
                  <a:cubicBezTo>
                    <a:pt x="4637" y="1984"/>
                    <a:pt x="4637" y="1984"/>
                    <a:pt x="4637" y="1984"/>
                  </a:cubicBezTo>
                  <a:cubicBezTo>
                    <a:pt x="4637" y="1517"/>
                    <a:pt x="4637" y="416"/>
                    <a:pt x="4204" y="116"/>
                  </a:cubicBezTo>
                  <a:cubicBezTo>
                    <a:pt x="4092" y="32"/>
                    <a:pt x="3927" y="0"/>
                    <a:pt x="3739"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455;p56">
              <a:extLst>
                <a:ext uri="{FF2B5EF4-FFF2-40B4-BE49-F238E27FC236}">
                  <a16:creationId xmlns:a16="http://schemas.microsoft.com/office/drawing/2014/main" id="{75A83108-22EA-4F57-A954-1A5975925441}"/>
                </a:ext>
              </a:extLst>
            </p:cNvPr>
            <p:cNvSpPr/>
            <p:nvPr/>
          </p:nvSpPr>
          <p:spPr>
            <a:xfrm>
              <a:off x="2734625" y="3013750"/>
              <a:ext cx="184325" cy="265725"/>
            </a:xfrm>
            <a:custGeom>
              <a:avLst/>
              <a:gdLst/>
              <a:ahLst/>
              <a:cxnLst/>
              <a:rect l="l" t="t" r="r" b="b"/>
              <a:pathLst>
                <a:path w="7373" h="10629" extrusionOk="0">
                  <a:moveTo>
                    <a:pt x="3667" y="1"/>
                  </a:moveTo>
                  <a:cubicBezTo>
                    <a:pt x="3248" y="1"/>
                    <a:pt x="2832" y="60"/>
                    <a:pt x="2436" y="188"/>
                  </a:cubicBezTo>
                  <a:cubicBezTo>
                    <a:pt x="1401" y="488"/>
                    <a:pt x="501" y="1289"/>
                    <a:pt x="267" y="2289"/>
                  </a:cubicBezTo>
                  <a:cubicBezTo>
                    <a:pt x="0" y="3324"/>
                    <a:pt x="267" y="4391"/>
                    <a:pt x="167" y="5425"/>
                  </a:cubicBezTo>
                  <a:cubicBezTo>
                    <a:pt x="134" y="5892"/>
                    <a:pt x="968" y="7260"/>
                    <a:pt x="1135" y="7360"/>
                  </a:cubicBezTo>
                  <a:cubicBezTo>
                    <a:pt x="1268" y="7460"/>
                    <a:pt x="1368" y="7927"/>
                    <a:pt x="1368" y="7927"/>
                  </a:cubicBezTo>
                  <a:cubicBezTo>
                    <a:pt x="1502" y="8661"/>
                    <a:pt x="2069" y="9228"/>
                    <a:pt x="2669" y="9695"/>
                  </a:cubicBezTo>
                  <a:cubicBezTo>
                    <a:pt x="3103" y="10028"/>
                    <a:pt x="3603" y="10362"/>
                    <a:pt x="4103" y="10562"/>
                  </a:cubicBezTo>
                  <a:cubicBezTo>
                    <a:pt x="4370" y="10629"/>
                    <a:pt x="4670" y="10629"/>
                    <a:pt x="4937" y="10629"/>
                  </a:cubicBezTo>
                  <a:cubicBezTo>
                    <a:pt x="5004" y="10629"/>
                    <a:pt x="5071" y="10595"/>
                    <a:pt x="5137" y="10595"/>
                  </a:cubicBezTo>
                  <a:cubicBezTo>
                    <a:pt x="5771" y="10228"/>
                    <a:pt x="6205" y="9561"/>
                    <a:pt x="6572" y="8928"/>
                  </a:cubicBezTo>
                  <a:cubicBezTo>
                    <a:pt x="6805" y="8527"/>
                    <a:pt x="7039" y="8094"/>
                    <a:pt x="7139" y="7627"/>
                  </a:cubicBezTo>
                  <a:cubicBezTo>
                    <a:pt x="7239" y="7160"/>
                    <a:pt x="7139" y="6659"/>
                    <a:pt x="6872" y="6326"/>
                  </a:cubicBezTo>
                  <a:cubicBezTo>
                    <a:pt x="7072" y="5959"/>
                    <a:pt x="7239" y="5592"/>
                    <a:pt x="7339" y="5192"/>
                  </a:cubicBezTo>
                  <a:cubicBezTo>
                    <a:pt x="7372" y="4324"/>
                    <a:pt x="7372" y="3457"/>
                    <a:pt x="7239" y="2556"/>
                  </a:cubicBezTo>
                  <a:cubicBezTo>
                    <a:pt x="7239" y="2556"/>
                    <a:pt x="7206" y="2189"/>
                    <a:pt x="6872" y="1522"/>
                  </a:cubicBezTo>
                  <a:cubicBezTo>
                    <a:pt x="6739" y="1222"/>
                    <a:pt x="6538" y="955"/>
                    <a:pt x="6272" y="755"/>
                  </a:cubicBezTo>
                  <a:cubicBezTo>
                    <a:pt x="6071" y="588"/>
                    <a:pt x="5871" y="488"/>
                    <a:pt x="5638" y="421"/>
                  </a:cubicBezTo>
                  <a:cubicBezTo>
                    <a:pt x="5021" y="154"/>
                    <a:pt x="4340" y="1"/>
                    <a:pt x="3667" y="1"/>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1456;p56">
              <a:extLst>
                <a:ext uri="{FF2B5EF4-FFF2-40B4-BE49-F238E27FC236}">
                  <a16:creationId xmlns:a16="http://schemas.microsoft.com/office/drawing/2014/main" id="{ED11CA8C-40ED-4D8B-A354-1FB4E9BC6DA3}"/>
                </a:ext>
              </a:extLst>
            </p:cNvPr>
            <p:cNvSpPr/>
            <p:nvPr/>
          </p:nvSpPr>
          <p:spPr>
            <a:xfrm>
              <a:off x="2707950" y="3164375"/>
              <a:ext cx="134275" cy="130950"/>
            </a:xfrm>
            <a:custGeom>
              <a:avLst/>
              <a:gdLst/>
              <a:ahLst/>
              <a:cxnLst/>
              <a:rect l="l" t="t" r="r" b="b"/>
              <a:pathLst>
                <a:path w="5371" h="5238" extrusionOk="0">
                  <a:moveTo>
                    <a:pt x="1368" y="0"/>
                  </a:moveTo>
                  <a:cubicBezTo>
                    <a:pt x="1101" y="1035"/>
                    <a:pt x="634" y="2002"/>
                    <a:pt x="0" y="2869"/>
                  </a:cubicBezTo>
                  <a:cubicBezTo>
                    <a:pt x="234" y="3236"/>
                    <a:pt x="600" y="3503"/>
                    <a:pt x="934" y="3736"/>
                  </a:cubicBezTo>
                  <a:cubicBezTo>
                    <a:pt x="2102" y="4470"/>
                    <a:pt x="3436" y="4971"/>
                    <a:pt x="4803" y="5238"/>
                  </a:cubicBezTo>
                  <a:cubicBezTo>
                    <a:pt x="4904" y="4737"/>
                    <a:pt x="5037" y="4237"/>
                    <a:pt x="5170" y="3770"/>
                  </a:cubicBezTo>
                  <a:lnTo>
                    <a:pt x="5371" y="2269"/>
                  </a:lnTo>
                  <a:lnTo>
                    <a:pt x="4270" y="1635"/>
                  </a:lnTo>
                  <a:lnTo>
                    <a:pt x="1368" y="0"/>
                  </a:ln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457;p56">
              <a:extLst>
                <a:ext uri="{FF2B5EF4-FFF2-40B4-BE49-F238E27FC236}">
                  <a16:creationId xmlns:a16="http://schemas.microsoft.com/office/drawing/2014/main" id="{60DBB7CC-E43A-4885-B4D6-A6656AAC15CF}"/>
                </a:ext>
              </a:extLst>
            </p:cNvPr>
            <p:cNvSpPr/>
            <p:nvPr/>
          </p:nvSpPr>
          <p:spPr>
            <a:xfrm>
              <a:off x="2734625" y="3013750"/>
              <a:ext cx="180975" cy="164000"/>
            </a:xfrm>
            <a:custGeom>
              <a:avLst/>
              <a:gdLst/>
              <a:ahLst/>
              <a:cxnLst/>
              <a:rect l="l" t="t" r="r" b="b"/>
              <a:pathLst>
                <a:path w="7239" h="6560" extrusionOk="0">
                  <a:moveTo>
                    <a:pt x="3667" y="1"/>
                  </a:moveTo>
                  <a:cubicBezTo>
                    <a:pt x="3248" y="1"/>
                    <a:pt x="2832" y="60"/>
                    <a:pt x="2436" y="188"/>
                  </a:cubicBezTo>
                  <a:cubicBezTo>
                    <a:pt x="1401" y="488"/>
                    <a:pt x="501" y="1289"/>
                    <a:pt x="267" y="2289"/>
                  </a:cubicBezTo>
                  <a:cubicBezTo>
                    <a:pt x="0" y="3324"/>
                    <a:pt x="267" y="4391"/>
                    <a:pt x="201" y="5425"/>
                  </a:cubicBezTo>
                  <a:cubicBezTo>
                    <a:pt x="167" y="5659"/>
                    <a:pt x="367" y="6126"/>
                    <a:pt x="601" y="6559"/>
                  </a:cubicBezTo>
                  <a:cubicBezTo>
                    <a:pt x="768" y="6359"/>
                    <a:pt x="901" y="6159"/>
                    <a:pt x="901" y="6059"/>
                  </a:cubicBezTo>
                  <a:cubicBezTo>
                    <a:pt x="1201" y="5192"/>
                    <a:pt x="1969" y="4458"/>
                    <a:pt x="2869" y="4224"/>
                  </a:cubicBezTo>
                  <a:cubicBezTo>
                    <a:pt x="2903" y="4191"/>
                    <a:pt x="2936" y="4191"/>
                    <a:pt x="2936" y="4191"/>
                  </a:cubicBezTo>
                  <a:cubicBezTo>
                    <a:pt x="2836" y="4057"/>
                    <a:pt x="2736" y="3957"/>
                    <a:pt x="2669" y="3791"/>
                  </a:cubicBezTo>
                  <a:cubicBezTo>
                    <a:pt x="2536" y="3557"/>
                    <a:pt x="2502" y="3257"/>
                    <a:pt x="2669" y="3023"/>
                  </a:cubicBezTo>
                  <a:cubicBezTo>
                    <a:pt x="2810" y="2798"/>
                    <a:pt x="3094" y="2715"/>
                    <a:pt x="3380" y="2715"/>
                  </a:cubicBezTo>
                  <a:cubicBezTo>
                    <a:pt x="3432" y="2715"/>
                    <a:pt x="3485" y="2718"/>
                    <a:pt x="3536" y="2723"/>
                  </a:cubicBezTo>
                  <a:cubicBezTo>
                    <a:pt x="3870" y="2723"/>
                    <a:pt x="4170" y="2790"/>
                    <a:pt x="4470" y="2890"/>
                  </a:cubicBezTo>
                  <a:cubicBezTo>
                    <a:pt x="4904" y="3023"/>
                    <a:pt x="5338" y="3190"/>
                    <a:pt x="5771" y="3290"/>
                  </a:cubicBezTo>
                  <a:cubicBezTo>
                    <a:pt x="5936" y="3328"/>
                    <a:pt x="6110" y="3352"/>
                    <a:pt x="6283" y="3352"/>
                  </a:cubicBezTo>
                  <a:cubicBezTo>
                    <a:pt x="6566" y="3352"/>
                    <a:pt x="6845" y="3289"/>
                    <a:pt x="7072" y="3123"/>
                  </a:cubicBezTo>
                  <a:cubicBezTo>
                    <a:pt x="7139" y="3090"/>
                    <a:pt x="7206" y="3023"/>
                    <a:pt x="7239" y="2957"/>
                  </a:cubicBezTo>
                  <a:cubicBezTo>
                    <a:pt x="7239" y="2890"/>
                    <a:pt x="7239" y="2790"/>
                    <a:pt x="7239" y="2723"/>
                  </a:cubicBezTo>
                  <a:cubicBezTo>
                    <a:pt x="7206" y="2523"/>
                    <a:pt x="7172" y="2323"/>
                    <a:pt x="7139" y="2156"/>
                  </a:cubicBezTo>
                  <a:cubicBezTo>
                    <a:pt x="7072" y="1989"/>
                    <a:pt x="7005" y="1756"/>
                    <a:pt x="6872" y="1522"/>
                  </a:cubicBezTo>
                  <a:cubicBezTo>
                    <a:pt x="6739" y="1222"/>
                    <a:pt x="6538" y="955"/>
                    <a:pt x="6272" y="755"/>
                  </a:cubicBezTo>
                  <a:cubicBezTo>
                    <a:pt x="6071" y="588"/>
                    <a:pt x="5871" y="488"/>
                    <a:pt x="5638" y="421"/>
                  </a:cubicBezTo>
                  <a:cubicBezTo>
                    <a:pt x="5021" y="154"/>
                    <a:pt x="4340" y="1"/>
                    <a:pt x="3667" y="1"/>
                  </a:cubicBezTo>
                  <a:close/>
                </a:path>
              </a:pathLst>
            </a:custGeom>
            <a:solidFill>
              <a:srgbClr val="4A342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458;p56">
              <a:extLst>
                <a:ext uri="{FF2B5EF4-FFF2-40B4-BE49-F238E27FC236}">
                  <a16:creationId xmlns:a16="http://schemas.microsoft.com/office/drawing/2014/main" id="{57F1DA38-8980-4139-B901-B7969E3771D0}"/>
                </a:ext>
              </a:extLst>
            </p:cNvPr>
            <p:cNvSpPr/>
            <p:nvPr/>
          </p:nvSpPr>
          <p:spPr>
            <a:xfrm>
              <a:off x="2734625" y="3013750"/>
              <a:ext cx="180975" cy="164000"/>
            </a:xfrm>
            <a:custGeom>
              <a:avLst/>
              <a:gdLst/>
              <a:ahLst/>
              <a:cxnLst/>
              <a:rect l="l" t="t" r="r" b="b"/>
              <a:pathLst>
                <a:path w="7239" h="6560" extrusionOk="0">
                  <a:moveTo>
                    <a:pt x="3667" y="1"/>
                  </a:moveTo>
                  <a:cubicBezTo>
                    <a:pt x="3248" y="1"/>
                    <a:pt x="2832" y="60"/>
                    <a:pt x="2436" y="188"/>
                  </a:cubicBezTo>
                  <a:cubicBezTo>
                    <a:pt x="1401" y="488"/>
                    <a:pt x="501" y="1289"/>
                    <a:pt x="267" y="2289"/>
                  </a:cubicBezTo>
                  <a:cubicBezTo>
                    <a:pt x="0" y="3324"/>
                    <a:pt x="267" y="4391"/>
                    <a:pt x="201" y="5425"/>
                  </a:cubicBezTo>
                  <a:cubicBezTo>
                    <a:pt x="167" y="5659"/>
                    <a:pt x="367" y="6126"/>
                    <a:pt x="601" y="6559"/>
                  </a:cubicBezTo>
                  <a:cubicBezTo>
                    <a:pt x="768" y="6359"/>
                    <a:pt x="901" y="6159"/>
                    <a:pt x="901" y="6059"/>
                  </a:cubicBezTo>
                  <a:cubicBezTo>
                    <a:pt x="1201" y="5192"/>
                    <a:pt x="1969" y="4458"/>
                    <a:pt x="2869" y="4224"/>
                  </a:cubicBezTo>
                  <a:cubicBezTo>
                    <a:pt x="2903" y="4191"/>
                    <a:pt x="2936" y="4191"/>
                    <a:pt x="2936" y="4191"/>
                  </a:cubicBezTo>
                  <a:cubicBezTo>
                    <a:pt x="2836" y="4057"/>
                    <a:pt x="2736" y="3957"/>
                    <a:pt x="2669" y="3791"/>
                  </a:cubicBezTo>
                  <a:cubicBezTo>
                    <a:pt x="2536" y="3557"/>
                    <a:pt x="2502" y="3257"/>
                    <a:pt x="2669" y="3023"/>
                  </a:cubicBezTo>
                  <a:cubicBezTo>
                    <a:pt x="2810" y="2798"/>
                    <a:pt x="3094" y="2715"/>
                    <a:pt x="3380" y="2715"/>
                  </a:cubicBezTo>
                  <a:cubicBezTo>
                    <a:pt x="3432" y="2715"/>
                    <a:pt x="3485" y="2718"/>
                    <a:pt x="3536" y="2723"/>
                  </a:cubicBezTo>
                  <a:cubicBezTo>
                    <a:pt x="3870" y="2723"/>
                    <a:pt x="4170" y="2790"/>
                    <a:pt x="4470" y="2890"/>
                  </a:cubicBezTo>
                  <a:cubicBezTo>
                    <a:pt x="4904" y="3023"/>
                    <a:pt x="5338" y="3190"/>
                    <a:pt x="5771" y="3290"/>
                  </a:cubicBezTo>
                  <a:cubicBezTo>
                    <a:pt x="5936" y="3328"/>
                    <a:pt x="6110" y="3352"/>
                    <a:pt x="6283" y="3352"/>
                  </a:cubicBezTo>
                  <a:cubicBezTo>
                    <a:pt x="6566" y="3352"/>
                    <a:pt x="6845" y="3289"/>
                    <a:pt x="7072" y="3123"/>
                  </a:cubicBezTo>
                  <a:cubicBezTo>
                    <a:pt x="7139" y="3090"/>
                    <a:pt x="7206" y="3023"/>
                    <a:pt x="7239" y="2957"/>
                  </a:cubicBezTo>
                  <a:cubicBezTo>
                    <a:pt x="7239" y="2890"/>
                    <a:pt x="7239" y="2790"/>
                    <a:pt x="7239" y="2723"/>
                  </a:cubicBezTo>
                  <a:cubicBezTo>
                    <a:pt x="7206" y="2523"/>
                    <a:pt x="7172" y="2323"/>
                    <a:pt x="7139" y="2156"/>
                  </a:cubicBezTo>
                  <a:cubicBezTo>
                    <a:pt x="7072" y="1989"/>
                    <a:pt x="7005" y="1756"/>
                    <a:pt x="6872" y="1522"/>
                  </a:cubicBezTo>
                  <a:cubicBezTo>
                    <a:pt x="6739" y="1222"/>
                    <a:pt x="6538" y="955"/>
                    <a:pt x="6272" y="755"/>
                  </a:cubicBezTo>
                  <a:cubicBezTo>
                    <a:pt x="6071" y="588"/>
                    <a:pt x="5871" y="488"/>
                    <a:pt x="5638" y="421"/>
                  </a:cubicBezTo>
                  <a:cubicBezTo>
                    <a:pt x="5021" y="154"/>
                    <a:pt x="4340" y="1"/>
                    <a:pt x="3667"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1459;p56">
              <a:extLst>
                <a:ext uri="{FF2B5EF4-FFF2-40B4-BE49-F238E27FC236}">
                  <a16:creationId xmlns:a16="http://schemas.microsoft.com/office/drawing/2014/main" id="{D43C3621-B67A-4FB6-9629-732D3AD23005}"/>
                </a:ext>
              </a:extLst>
            </p:cNvPr>
            <p:cNvSpPr/>
            <p:nvPr/>
          </p:nvSpPr>
          <p:spPr>
            <a:xfrm>
              <a:off x="2732125" y="3134750"/>
              <a:ext cx="32550" cy="63125"/>
            </a:xfrm>
            <a:custGeom>
              <a:avLst/>
              <a:gdLst/>
              <a:ahLst/>
              <a:cxnLst/>
              <a:rect l="l" t="t" r="r" b="b"/>
              <a:pathLst>
                <a:path w="1302" h="2525" extrusionOk="0">
                  <a:moveTo>
                    <a:pt x="497" y="0"/>
                  </a:moveTo>
                  <a:cubicBezTo>
                    <a:pt x="406" y="0"/>
                    <a:pt x="316" y="26"/>
                    <a:pt x="234" y="85"/>
                  </a:cubicBezTo>
                  <a:cubicBezTo>
                    <a:pt x="34" y="218"/>
                    <a:pt x="0" y="452"/>
                    <a:pt x="0" y="685"/>
                  </a:cubicBezTo>
                  <a:cubicBezTo>
                    <a:pt x="0" y="1252"/>
                    <a:pt x="234" y="1786"/>
                    <a:pt x="534" y="2253"/>
                  </a:cubicBezTo>
                  <a:cubicBezTo>
                    <a:pt x="625" y="2375"/>
                    <a:pt x="744" y="2524"/>
                    <a:pt x="891" y="2524"/>
                  </a:cubicBezTo>
                  <a:cubicBezTo>
                    <a:pt x="905" y="2524"/>
                    <a:pt x="920" y="2523"/>
                    <a:pt x="934" y="2520"/>
                  </a:cubicBezTo>
                  <a:cubicBezTo>
                    <a:pt x="1034" y="2520"/>
                    <a:pt x="1135" y="2420"/>
                    <a:pt x="1168" y="2320"/>
                  </a:cubicBezTo>
                  <a:cubicBezTo>
                    <a:pt x="1235" y="2186"/>
                    <a:pt x="1201" y="2086"/>
                    <a:pt x="1201" y="1953"/>
                  </a:cubicBezTo>
                  <a:lnTo>
                    <a:pt x="1301" y="952"/>
                  </a:lnTo>
                  <a:cubicBezTo>
                    <a:pt x="1201" y="718"/>
                    <a:pt x="1135" y="418"/>
                    <a:pt x="968" y="218"/>
                  </a:cubicBezTo>
                  <a:cubicBezTo>
                    <a:pt x="838" y="88"/>
                    <a:pt x="666" y="0"/>
                    <a:pt x="497" y="0"/>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1460;p56">
              <a:extLst>
                <a:ext uri="{FF2B5EF4-FFF2-40B4-BE49-F238E27FC236}">
                  <a16:creationId xmlns:a16="http://schemas.microsoft.com/office/drawing/2014/main" id="{4CD108F2-AD29-4518-9A3F-39DD8AF64852}"/>
                </a:ext>
              </a:extLst>
            </p:cNvPr>
            <p:cNvSpPr/>
            <p:nvPr/>
          </p:nvSpPr>
          <p:spPr>
            <a:xfrm>
              <a:off x="2601200" y="3290300"/>
              <a:ext cx="286900" cy="368625"/>
            </a:xfrm>
            <a:custGeom>
              <a:avLst/>
              <a:gdLst/>
              <a:ahLst/>
              <a:cxnLst/>
              <a:rect l="l" t="t" r="r" b="b"/>
              <a:pathLst>
                <a:path w="11476" h="14745" extrusionOk="0">
                  <a:moveTo>
                    <a:pt x="5304" y="0"/>
                  </a:moveTo>
                  <a:lnTo>
                    <a:pt x="1468" y="1968"/>
                  </a:lnTo>
                  <a:lnTo>
                    <a:pt x="734" y="5204"/>
                  </a:lnTo>
                  <a:lnTo>
                    <a:pt x="0" y="8940"/>
                  </a:lnTo>
                  <a:lnTo>
                    <a:pt x="367" y="13043"/>
                  </a:lnTo>
                  <a:lnTo>
                    <a:pt x="3870" y="14744"/>
                  </a:lnTo>
                  <a:lnTo>
                    <a:pt x="7873" y="14311"/>
                  </a:lnTo>
                  <a:lnTo>
                    <a:pt x="9941" y="12176"/>
                  </a:lnTo>
                  <a:lnTo>
                    <a:pt x="11175" y="7172"/>
                  </a:lnTo>
                  <a:lnTo>
                    <a:pt x="11475" y="2869"/>
                  </a:lnTo>
                  <a:lnTo>
                    <a:pt x="10141" y="901"/>
                  </a:lnTo>
                  <a:lnTo>
                    <a:pt x="5304" y="0"/>
                  </a:lnTo>
                  <a:close/>
                </a:path>
              </a:pathLst>
            </a:custGeom>
            <a:solidFill>
              <a:schemeClr val="lt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1461;p56">
              <a:extLst>
                <a:ext uri="{FF2B5EF4-FFF2-40B4-BE49-F238E27FC236}">
                  <a16:creationId xmlns:a16="http://schemas.microsoft.com/office/drawing/2014/main" id="{D093E22C-3508-41F1-A5C3-8CC170E224D2}"/>
                </a:ext>
              </a:extLst>
            </p:cNvPr>
            <p:cNvSpPr/>
            <p:nvPr/>
          </p:nvSpPr>
          <p:spPr>
            <a:xfrm>
              <a:off x="2503625" y="3758050"/>
              <a:ext cx="517050" cy="180500"/>
            </a:xfrm>
            <a:custGeom>
              <a:avLst/>
              <a:gdLst/>
              <a:ahLst/>
              <a:cxnLst/>
              <a:rect l="l" t="t" r="r" b="b"/>
              <a:pathLst>
                <a:path w="20682" h="7220" extrusionOk="0">
                  <a:moveTo>
                    <a:pt x="16998" y="1"/>
                  </a:moveTo>
                  <a:cubicBezTo>
                    <a:pt x="16506" y="1"/>
                    <a:pt x="16019" y="29"/>
                    <a:pt x="15545" y="71"/>
                  </a:cubicBezTo>
                  <a:cubicBezTo>
                    <a:pt x="14011" y="237"/>
                    <a:pt x="12543" y="604"/>
                    <a:pt x="11042" y="871"/>
                  </a:cubicBezTo>
                  <a:cubicBezTo>
                    <a:pt x="9252" y="1161"/>
                    <a:pt x="7445" y="1259"/>
                    <a:pt x="5634" y="1259"/>
                  </a:cubicBezTo>
                  <a:cubicBezTo>
                    <a:pt x="3900" y="1259"/>
                    <a:pt x="2163" y="1169"/>
                    <a:pt x="434" y="1071"/>
                  </a:cubicBezTo>
                  <a:lnTo>
                    <a:pt x="434" y="1071"/>
                  </a:lnTo>
                  <a:cubicBezTo>
                    <a:pt x="1" y="2906"/>
                    <a:pt x="568" y="4974"/>
                    <a:pt x="1935" y="6342"/>
                  </a:cubicBezTo>
                  <a:cubicBezTo>
                    <a:pt x="2469" y="6875"/>
                    <a:pt x="3036" y="7042"/>
                    <a:pt x="3803" y="7076"/>
                  </a:cubicBezTo>
                  <a:cubicBezTo>
                    <a:pt x="4663" y="7171"/>
                    <a:pt x="5583" y="7219"/>
                    <a:pt x="6536" y="7219"/>
                  </a:cubicBezTo>
                  <a:cubicBezTo>
                    <a:pt x="9244" y="7219"/>
                    <a:pt x="12212" y="6831"/>
                    <a:pt x="14778" y="6041"/>
                  </a:cubicBezTo>
                  <a:cubicBezTo>
                    <a:pt x="15908" y="6627"/>
                    <a:pt x="17182" y="6925"/>
                    <a:pt x="18453" y="6925"/>
                  </a:cubicBezTo>
                  <a:cubicBezTo>
                    <a:pt x="19208" y="6925"/>
                    <a:pt x="19961" y="6820"/>
                    <a:pt x="20682" y="6609"/>
                  </a:cubicBezTo>
                  <a:cubicBezTo>
                    <a:pt x="20649" y="5875"/>
                    <a:pt x="20582" y="5141"/>
                    <a:pt x="20415" y="4440"/>
                  </a:cubicBezTo>
                  <a:cubicBezTo>
                    <a:pt x="20015" y="2839"/>
                    <a:pt x="19281" y="1338"/>
                    <a:pt x="18113" y="204"/>
                  </a:cubicBezTo>
                  <a:cubicBezTo>
                    <a:pt x="18047" y="171"/>
                    <a:pt x="17980" y="104"/>
                    <a:pt x="17913" y="37"/>
                  </a:cubicBezTo>
                  <a:cubicBezTo>
                    <a:pt x="17608" y="12"/>
                    <a:pt x="17302" y="1"/>
                    <a:pt x="16998" y="1"/>
                  </a:cubicBezTo>
                  <a:close/>
                </a:path>
              </a:pathLst>
            </a:custGeom>
            <a:solidFill>
              <a:schemeClr val="dk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462;p56">
              <a:extLst>
                <a:ext uri="{FF2B5EF4-FFF2-40B4-BE49-F238E27FC236}">
                  <a16:creationId xmlns:a16="http://schemas.microsoft.com/office/drawing/2014/main" id="{4B3FF851-207D-4DDB-9FE1-DEF0BCC8ACF8}"/>
                </a:ext>
              </a:extLst>
            </p:cNvPr>
            <p:cNvSpPr/>
            <p:nvPr/>
          </p:nvSpPr>
          <p:spPr>
            <a:xfrm>
              <a:off x="2491950" y="3219425"/>
              <a:ext cx="415325" cy="604825"/>
            </a:xfrm>
            <a:custGeom>
              <a:avLst/>
              <a:gdLst/>
              <a:ahLst/>
              <a:cxnLst/>
              <a:rect l="l" t="t" r="r" b="b"/>
              <a:pathLst>
                <a:path w="16613" h="24193" extrusionOk="0">
                  <a:moveTo>
                    <a:pt x="12218" y="3742"/>
                  </a:moveTo>
                  <a:cubicBezTo>
                    <a:pt x="13085" y="3742"/>
                    <a:pt x="13943" y="4103"/>
                    <a:pt x="14578" y="4737"/>
                  </a:cubicBezTo>
                  <a:cubicBezTo>
                    <a:pt x="15278" y="5437"/>
                    <a:pt x="15645" y="6505"/>
                    <a:pt x="15512" y="7505"/>
                  </a:cubicBezTo>
                  <a:cubicBezTo>
                    <a:pt x="15345" y="8806"/>
                    <a:pt x="15111" y="11108"/>
                    <a:pt x="14678" y="12342"/>
                  </a:cubicBezTo>
                  <a:cubicBezTo>
                    <a:pt x="14211" y="13576"/>
                    <a:pt x="13443" y="14744"/>
                    <a:pt x="12309" y="15411"/>
                  </a:cubicBezTo>
                  <a:cubicBezTo>
                    <a:pt x="11835" y="15690"/>
                    <a:pt x="11191" y="15817"/>
                    <a:pt x="10525" y="15817"/>
                  </a:cubicBezTo>
                  <a:cubicBezTo>
                    <a:pt x="9598" y="15817"/>
                    <a:pt x="8627" y="15571"/>
                    <a:pt x="8006" y="15144"/>
                  </a:cubicBezTo>
                  <a:cubicBezTo>
                    <a:pt x="6639" y="13943"/>
                    <a:pt x="6405" y="11942"/>
                    <a:pt x="6472" y="10174"/>
                  </a:cubicBezTo>
                  <a:cubicBezTo>
                    <a:pt x="6505" y="9307"/>
                    <a:pt x="6572" y="8439"/>
                    <a:pt x="6905" y="7672"/>
                  </a:cubicBezTo>
                  <a:cubicBezTo>
                    <a:pt x="7239" y="7005"/>
                    <a:pt x="7773" y="6405"/>
                    <a:pt x="8306" y="5871"/>
                  </a:cubicBezTo>
                  <a:cubicBezTo>
                    <a:pt x="9307" y="4904"/>
                    <a:pt x="10441" y="3903"/>
                    <a:pt x="11809" y="3769"/>
                  </a:cubicBezTo>
                  <a:cubicBezTo>
                    <a:pt x="11945" y="3751"/>
                    <a:pt x="12081" y="3742"/>
                    <a:pt x="12218" y="3742"/>
                  </a:cubicBezTo>
                  <a:close/>
                  <a:moveTo>
                    <a:pt x="8407" y="0"/>
                  </a:moveTo>
                  <a:cubicBezTo>
                    <a:pt x="6672" y="767"/>
                    <a:pt x="5037" y="1735"/>
                    <a:pt x="3536" y="2902"/>
                  </a:cubicBezTo>
                  <a:cubicBezTo>
                    <a:pt x="3470" y="3002"/>
                    <a:pt x="3403" y="3102"/>
                    <a:pt x="3336" y="3236"/>
                  </a:cubicBezTo>
                  <a:cubicBezTo>
                    <a:pt x="1835" y="5871"/>
                    <a:pt x="701" y="8706"/>
                    <a:pt x="34" y="11675"/>
                  </a:cubicBezTo>
                  <a:cubicBezTo>
                    <a:pt x="1" y="15478"/>
                    <a:pt x="1" y="19314"/>
                    <a:pt x="34" y="23150"/>
                  </a:cubicBezTo>
                  <a:cubicBezTo>
                    <a:pt x="2502" y="23984"/>
                    <a:pt x="5204" y="24151"/>
                    <a:pt x="7806" y="24184"/>
                  </a:cubicBezTo>
                  <a:cubicBezTo>
                    <a:pt x="8048" y="24189"/>
                    <a:pt x="8291" y="24193"/>
                    <a:pt x="8534" y="24193"/>
                  </a:cubicBezTo>
                  <a:cubicBezTo>
                    <a:pt x="9864" y="24193"/>
                    <a:pt x="11191" y="24086"/>
                    <a:pt x="12376" y="23550"/>
                  </a:cubicBezTo>
                  <a:lnTo>
                    <a:pt x="13110" y="23383"/>
                  </a:lnTo>
                  <a:cubicBezTo>
                    <a:pt x="14011" y="23017"/>
                    <a:pt x="14878" y="22583"/>
                    <a:pt x="15712" y="22116"/>
                  </a:cubicBezTo>
                  <a:cubicBezTo>
                    <a:pt x="16045" y="19247"/>
                    <a:pt x="15778" y="16312"/>
                    <a:pt x="15011" y="13576"/>
                  </a:cubicBezTo>
                  <a:cubicBezTo>
                    <a:pt x="16079" y="11275"/>
                    <a:pt x="16612" y="8573"/>
                    <a:pt x="16412" y="6338"/>
                  </a:cubicBezTo>
                  <a:cubicBezTo>
                    <a:pt x="16312" y="5404"/>
                    <a:pt x="16079" y="4470"/>
                    <a:pt x="15578" y="3703"/>
                  </a:cubicBezTo>
                  <a:cubicBezTo>
                    <a:pt x="15245" y="3202"/>
                    <a:pt x="14811" y="2769"/>
                    <a:pt x="14277" y="2502"/>
                  </a:cubicBezTo>
                  <a:cubicBezTo>
                    <a:pt x="13277" y="2502"/>
                    <a:pt x="12243" y="2235"/>
                    <a:pt x="11309" y="1801"/>
                  </a:cubicBezTo>
                  <a:cubicBezTo>
                    <a:pt x="10275" y="1334"/>
                    <a:pt x="9341" y="667"/>
                    <a:pt x="8407" y="0"/>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1463;p56">
              <a:extLst>
                <a:ext uri="{FF2B5EF4-FFF2-40B4-BE49-F238E27FC236}">
                  <a16:creationId xmlns:a16="http://schemas.microsoft.com/office/drawing/2014/main" id="{432367AE-4D3B-4976-BF96-256C0670ED48}"/>
                </a:ext>
              </a:extLst>
            </p:cNvPr>
            <p:cNvSpPr/>
            <p:nvPr/>
          </p:nvSpPr>
          <p:spPr>
            <a:xfrm>
              <a:off x="2708775" y="3353075"/>
              <a:ext cx="426150" cy="424350"/>
            </a:xfrm>
            <a:custGeom>
              <a:avLst/>
              <a:gdLst/>
              <a:ahLst/>
              <a:cxnLst/>
              <a:rect l="l" t="t" r="r" b="b"/>
              <a:pathLst>
                <a:path w="17046" h="16974" extrusionOk="0">
                  <a:moveTo>
                    <a:pt x="3188" y="0"/>
                  </a:moveTo>
                  <a:cubicBezTo>
                    <a:pt x="3073" y="0"/>
                    <a:pt x="2955" y="8"/>
                    <a:pt x="2836" y="25"/>
                  </a:cubicBezTo>
                  <a:cubicBezTo>
                    <a:pt x="1735" y="191"/>
                    <a:pt x="668" y="1159"/>
                    <a:pt x="534" y="2293"/>
                  </a:cubicBezTo>
                  <a:cubicBezTo>
                    <a:pt x="0" y="7330"/>
                    <a:pt x="201" y="11700"/>
                    <a:pt x="1468" y="16970"/>
                  </a:cubicBezTo>
                  <a:cubicBezTo>
                    <a:pt x="1557" y="16972"/>
                    <a:pt x="1645" y="16974"/>
                    <a:pt x="1734" y="16974"/>
                  </a:cubicBezTo>
                  <a:cubicBezTo>
                    <a:pt x="5305" y="16974"/>
                    <a:pt x="8678" y="15032"/>
                    <a:pt x="11575" y="13534"/>
                  </a:cubicBezTo>
                  <a:cubicBezTo>
                    <a:pt x="11747" y="13448"/>
                    <a:pt x="11914" y="13419"/>
                    <a:pt x="12077" y="13419"/>
                  </a:cubicBezTo>
                  <a:cubicBezTo>
                    <a:pt x="12421" y="13419"/>
                    <a:pt x="12748" y="13549"/>
                    <a:pt x="13063" y="13549"/>
                  </a:cubicBezTo>
                  <a:cubicBezTo>
                    <a:pt x="13295" y="13549"/>
                    <a:pt x="13521" y="13479"/>
                    <a:pt x="13744" y="13234"/>
                  </a:cubicBezTo>
                  <a:cubicBezTo>
                    <a:pt x="14110" y="12800"/>
                    <a:pt x="14311" y="12267"/>
                    <a:pt x="14577" y="11766"/>
                  </a:cubicBezTo>
                  <a:cubicBezTo>
                    <a:pt x="15245" y="11633"/>
                    <a:pt x="16646" y="11633"/>
                    <a:pt x="17046" y="10999"/>
                  </a:cubicBezTo>
                  <a:cubicBezTo>
                    <a:pt x="16579" y="10699"/>
                    <a:pt x="16079" y="10399"/>
                    <a:pt x="15545" y="10132"/>
                  </a:cubicBezTo>
                  <a:cubicBezTo>
                    <a:pt x="15040" y="9879"/>
                    <a:pt x="14586" y="9757"/>
                    <a:pt x="14169" y="9757"/>
                  </a:cubicBezTo>
                  <a:cubicBezTo>
                    <a:pt x="13373" y="9757"/>
                    <a:pt x="12710" y="10201"/>
                    <a:pt x="12076" y="11032"/>
                  </a:cubicBezTo>
                  <a:cubicBezTo>
                    <a:pt x="9774" y="11566"/>
                    <a:pt x="7439" y="12467"/>
                    <a:pt x="5171" y="13001"/>
                  </a:cubicBezTo>
                  <a:cubicBezTo>
                    <a:pt x="5404" y="11199"/>
                    <a:pt x="5638" y="8998"/>
                    <a:pt x="5805" y="7196"/>
                  </a:cubicBezTo>
                  <a:cubicBezTo>
                    <a:pt x="5938" y="5629"/>
                    <a:pt x="6272" y="3794"/>
                    <a:pt x="5838" y="2259"/>
                  </a:cubicBezTo>
                  <a:cubicBezTo>
                    <a:pt x="5470" y="1003"/>
                    <a:pt x="4483" y="0"/>
                    <a:pt x="3188" y="0"/>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1464;p56">
              <a:extLst>
                <a:ext uri="{FF2B5EF4-FFF2-40B4-BE49-F238E27FC236}">
                  <a16:creationId xmlns:a16="http://schemas.microsoft.com/office/drawing/2014/main" id="{01F0388C-6A4E-4642-AE56-58F59F600D96}"/>
                </a:ext>
              </a:extLst>
            </p:cNvPr>
            <p:cNvSpPr/>
            <p:nvPr/>
          </p:nvSpPr>
          <p:spPr>
            <a:xfrm>
              <a:off x="2704600" y="3346375"/>
              <a:ext cx="168475" cy="173225"/>
            </a:xfrm>
            <a:custGeom>
              <a:avLst/>
              <a:gdLst/>
              <a:ahLst/>
              <a:cxnLst/>
              <a:rect l="l" t="t" r="r" b="b"/>
              <a:pathLst>
                <a:path w="6739" h="6929" extrusionOk="0">
                  <a:moveTo>
                    <a:pt x="3174" y="1"/>
                  </a:moveTo>
                  <a:cubicBezTo>
                    <a:pt x="2703" y="1"/>
                    <a:pt x="2236" y="109"/>
                    <a:pt x="1835" y="359"/>
                  </a:cubicBezTo>
                  <a:cubicBezTo>
                    <a:pt x="1101" y="826"/>
                    <a:pt x="734" y="1660"/>
                    <a:pt x="501" y="2461"/>
                  </a:cubicBezTo>
                  <a:cubicBezTo>
                    <a:pt x="134" y="3628"/>
                    <a:pt x="1" y="4862"/>
                    <a:pt x="101" y="6063"/>
                  </a:cubicBezTo>
                  <a:cubicBezTo>
                    <a:pt x="1673" y="6640"/>
                    <a:pt x="3328" y="6928"/>
                    <a:pt x="4985" y="6928"/>
                  </a:cubicBezTo>
                  <a:cubicBezTo>
                    <a:pt x="5436" y="6928"/>
                    <a:pt x="5888" y="6907"/>
                    <a:pt x="6338" y="6864"/>
                  </a:cubicBezTo>
                  <a:cubicBezTo>
                    <a:pt x="6739" y="4862"/>
                    <a:pt x="6405" y="2794"/>
                    <a:pt x="5438" y="1060"/>
                  </a:cubicBezTo>
                  <a:cubicBezTo>
                    <a:pt x="5338" y="893"/>
                    <a:pt x="5238" y="726"/>
                    <a:pt x="5071" y="593"/>
                  </a:cubicBezTo>
                  <a:cubicBezTo>
                    <a:pt x="4937" y="459"/>
                    <a:pt x="4737" y="359"/>
                    <a:pt x="4537" y="293"/>
                  </a:cubicBezTo>
                  <a:cubicBezTo>
                    <a:pt x="4120" y="109"/>
                    <a:pt x="3645" y="1"/>
                    <a:pt x="3174" y="1"/>
                  </a:cubicBezTo>
                  <a:close/>
                </a:path>
              </a:pathLst>
            </a:custGeom>
            <a:solidFill>
              <a:srgbClr val="28315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1465;p56">
              <a:extLst>
                <a:ext uri="{FF2B5EF4-FFF2-40B4-BE49-F238E27FC236}">
                  <a16:creationId xmlns:a16="http://schemas.microsoft.com/office/drawing/2014/main" id="{F091C4B5-1A09-4322-B208-654D528190E2}"/>
                </a:ext>
              </a:extLst>
            </p:cNvPr>
            <p:cNvSpPr/>
            <p:nvPr/>
          </p:nvSpPr>
          <p:spPr>
            <a:xfrm>
              <a:off x="2704600" y="3346375"/>
              <a:ext cx="168475" cy="173225"/>
            </a:xfrm>
            <a:custGeom>
              <a:avLst/>
              <a:gdLst/>
              <a:ahLst/>
              <a:cxnLst/>
              <a:rect l="l" t="t" r="r" b="b"/>
              <a:pathLst>
                <a:path w="6739" h="6929" extrusionOk="0">
                  <a:moveTo>
                    <a:pt x="3174" y="1"/>
                  </a:moveTo>
                  <a:cubicBezTo>
                    <a:pt x="2703" y="1"/>
                    <a:pt x="2236" y="109"/>
                    <a:pt x="1835" y="359"/>
                  </a:cubicBezTo>
                  <a:cubicBezTo>
                    <a:pt x="1101" y="826"/>
                    <a:pt x="734" y="1660"/>
                    <a:pt x="501" y="2461"/>
                  </a:cubicBezTo>
                  <a:cubicBezTo>
                    <a:pt x="134" y="3628"/>
                    <a:pt x="1" y="4862"/>
                    <a:pt x="101" y="6063"/>
                  </a:cubicBezTo>
                  <a:cubicBezTo>
                    <a:pt x="1673" y="6640"/>
                    <a:pt x="3328" y="6928"/>
                    <a:pt x="4985" y="6928"/>
                  </a:cubicBezTo>
                  <a:cubicBezTo>
                    <a:pt x="5436" y="6928"/>
                    <a:pt x="5888" y="6907"/>
                    <a:pt x="6338" y="6864"/>
                  </a:cubicBezTo>
                  <a:cubicBezTo>
                    <a:pt x="6739" y="4862"/>
                    <a:pt x="6405" y="2794"/>
                    <a:pt x="5438" y="1060"/>
                  </a:cubicBezTo>
                  <a:cubicBezTo>
                    <a:pt x="5338" y="893"/>
                    <a:pt x="5238" y="726"/>
                    <a:pt x="5071" y="593"/>
                  </a:cubicBezTo>
                  <a:cubicBezTo>
                    <a:pt x="4937" y="459"/>
                    <a:pt x="4737" y="359"/>
                    <a:pt x="4537" y="293"/>
                  </a:cubicBezTo>
                  <a:cubicBezTo>
                    <a:pt x="4120" y="109"/>
                    <a:pt x="3645" y="1"/>
                    <a:pt x="3174" y="1"/>
                  </a:cubicBezTo>
                  <a:close/>
                </a:path>
              </a:pathLst>
            </a:custGeom>
            <a:solidFill>
              <a:schemeClr val="lt2"/>
            </a:solidFill>
            <a:ln w="952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1466;p56">
              <a:extLst>
                <a:ext uri="{FF2B5EF4-FFF2-40B4-BE49-F238E27FC236}">
                  <a16:creationId xmlns:a16="http://schemas.microsoft.com/office/drawing/2014/main" id="{5EAF0F50-67F0-4924-8719-941C3D0BC888}"/>
                </a:ext>
              </a:extLst>
            </p:cNvPr>
            <p:cNvSpPr/>
            <p:nvPr/>
          </p:nvSpPr>
          <p:spPr>
            <a:xfrm>
              <a:off x="2597950" y="3289400"/>
              <a:ext cx="164800" cy="391375"/>
            </a:xfrm>
            <a:custGeom>
              <a:avLst/>
              <a:gdLst/>
              <a:ahLst/>
              <a:cxnLst/>
              <a:rect l="l" t="t" r="r" b="b"/>
              <a:pathLst>
                <a:path w="6592" h="15655" extrusionOk="0">
                  <a:moveTo>
                    <a:pt x="6337" y="0"/>
                  </a:moveTo>
                  <a:cubicBezTo>
                    <a:pt x="6325" y="0"/>
                    <a:pt x="6314" y="1"/>
                    <a:pt x="6301" y="3"/>
                  </a:cubicBezTo>
                  <a:cubicBezTo>
                    <a:pt x="4400" y="337"/>
                    <a:pt x="2365" y="1738"/>
                    <a:pt x="1231" y="3305"/>
                  </a:cubicBezTo>
                  <a:cubicBezTo>
                    <a:pt x="197" y="4706"/>
                    <a:pt x="130" y="6641"/>
                    <a:pt x="64" y="8309"/>
                  </a:cubicBezTo>
                  <a:cubicBezTo>
                    <a:pt x="0" y="10469"/>
                    <a:pt x="995" y="15654"/>
                    <a:pt x="3914" y="15654"/>
                  </a:cubicBezTo>
                  <a:cubicBezTo>
                    <a:pt x="4060" y="15654"/>
                    <a:pt x="4211" y="15641"/>
                    <a:pt x="4367" y="15614"/>
                  </a:cubicBezTo>
                  <a:cubicBezTo>
                    <a:pt x="4533" y="15581"/>
                    <a:pt x="4533" y="15314"/>
                    <a:pt x="4367" y="15247"/>
                  </a:cubicBezTo>
                  <a:cubicBezTo>
                    <a:pt x="1365" y="14447"/>
                    <a:pt x="597" y="10310"/>
                    <a:pt x="697" y="7675"/>
                  </a:cubicBezTo>
                  <a:cubicBezTo>
                    <a:pt x="764" y="5874"/>
                    <a:pt x="898" y="4306"/>
                    <a:pt x="2198" y="2905"/>
                  </a:cubicBezTo>
                  <a:cubicBezTo>
                    <a:pt x="3333" y="1738"/>
                    <a:pt x="4800" y="637"/>
                    <a:pt x="6401" y="337"/>
                  </a:cubicBezTo>
                  <a:cubicBezTo>
                    <a:pt x="6591" y="273"/>
                    <a:pt x="6541" y="0"/>
                    <a:pt x="6337"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467;p56">
              <a:extLst>
                <a:ext uri="{FF2B5EF4-FFF2-40B4-BE49-F238E27FC236}">
                  <a16:creationId xmlns:a16="http://schemas.microsoft.com/office/drawing/2014/main" id="{AA70E3C7-BBCB-4D76-B702-BB2D46170BCD}"/>
                </a:ext>
              </a:extLst>
            </p:cNvPr>
            <p:cNvSpPr/>
            <p:nvPr/>
          </p:nvSpPr>
          <p:spPr>
            <a:xfrm>
              <a:off x="2651225" y="3654725"/>
              <a:ext cx="22550" cy="168600"/>
            </a:xfrm>
            <a:custGeom>
              <a:avLst/>
              <a:gdLst/>
              <a:ahLst/>
              <a:cxnLst/>
              <a:rect l="l" t="t" r="r" b="b"/>
              <a:pathLst>
                <a:path w="902" h="6744" extrusionOk="0">
                  <a:moveTo>
                    <a:pt x="318" y="1"/>
                  </a:moveTo>
                  <a:cubicBezTo>
                    <a:pt x="251" y="1"/>
                    <a:pt x="184" y="34"/>
                    <a:pt x="168" y="101"/>
                  </a:cubicBezTo>
                  <a:cubicBezTo>
                    <a:pt x="1" y="1168"/>
                    <a:pt x="67" y="2269"/>
                    <a:pt x="101" y="3336"/>
                  </a:cubicBezTo>
                  <a:cubicBezTo>
                    <a:pt x="134" y="4437"/>
                    <a:pt x="101" y="5538"/>
                    <a:pt x="334" y="6605"/>
                  </a:cubicBezTo>
                  <a:cubicBezTo>
                    <a:pt x="369" y="6692"/>
                    <a:pt x="468" y="6743"/>
                    <a:pt x="559" y="6743"/>
                  </a:cubicBezTo>
                  <a:cubicBezTo>
                    <a:pt x="642" y="6743"/>
                    <a:pt x="719" y="6701"/>
                    <a:pt x="735" y="6605"/>
                  </a:cubicBezTo>
                  <a:cubicBezTo>
                    <a:pt x="901" y="5538"/>
                    <a:pt x="801" y="4437"/>
                    <a:pt x="735" y="3336"/>
                  </a:cubicBezTo>
                  <a:cubicBezTo>
                    <a:pt x="701" y="2269"/>
                    <a:pt x="701" y="1168"/>
                    <a:pt x="468" y="101"/>
                  </a:cubicBezTo>
                  <a:cubicBezTo>
                    <a:pt x="451" y="34"/>
                    <a:pt x="384" y="1"/>
                    <a:pt x="318"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1468;p56">
              <a:extLst>
                <a:ext uri="{FF2B5EF4-FFF2-40B4-BE49-F238E27FC236}">
                  <a16:creationId xmlns:a16="http://schemas.microsoft.com/office/drawing/2014/main" id="{5FA0DDE0-68C3-44EE-9B63-C728609D9B29}"/>
                </a:ext>
              </a:extLst>
            </p:cNvPr>
            <p:cNvSpPr/>
            <p:nvPr/>
          </p:nvSpPr>
          <p:spPr>
            <a:xfrm>
              <a:off x="2514125" y="3691250"/>
              <a:ext cx="147975" cy="27125"/>
            </a:xfrm>
            <a:custGeom>
              <a:avLst/>
              <a:gdLst/>
              <a:ahLst/>
              <a:cxnLst/>
              <a:rect l="l" t="t" r="r" b="b"/>
              <a:pathLst>
                <a:path w="5919" h="1085" extrusionOk="0">
                  <a:moveTo>
                    <a:pt x="351" y="1"/>
                  </a:moveTo>
                  <a:cubicBezTo>
                    <a:pt x="69" y="1"/>
                    <a:pt x="1" y="412"/>
                    <a:pt x="281" y="474"/>
                  </a:cubicBezTo>
                  <a:cubicBezTo>
                    <a:pt x="1348" y="801"/>
                    <a:pt x="2614" y="1085"/>
                    <a:pt x="3838" y="1085"/>
                  </a:cubicBezTo>
                  <a:cubicBezTo>
                    <a:pt x="4489" y="1085"/>
                    <a:pt x="5128" y="1005"/>
                    <a:pt x="5718" y="808"/>
                  </a:cubicBezTo>
                  <a:cubicBezTo>
                    <a:pt x="5918" y="741"/>
                    <a:pt x="5885" y="408"/>
                    <a:pt x="5652" y="408"/>
                  </a:cubicBezTo>
                  <a:cubicBezTo>
                    <a:pt x="5558" y="404"/>
                    <a:pt x="5464" y="402"/>
                    <a:pt x="5370" y="402"/>
                  </a:cubicBezTo>
                  <a:cubicBezTo>
                    <a:pt x="4724" y="402"/>
                    <a:pt x="4078" y="480"/>
                    <a:pt x="3432" y="480"/>
                  </a:cubicBezTo>
                  <a:cubicBezTo>
                    <a:pt x="3338" y="480"/>
                    <a:pt x="3244" y="478"/>
                    <a:pt x="3150" y="474"/>
                  </a:cubicBezTo>
                  <a:cubicBezTo>
                    <a:pt x="2216" y="441"/>
                    <a:pt x="1315" y="274"/>
                    <a:pt x="414" y="7"/>
                  </a:cubicBezTo>
                  <a:cubicBezTo>
                    <a:pt x="392" y="3"/>
                    <a:pt x="371" y="1"/>
                    <a:pt x="351"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1469;p56">
              <a:extLst>
                <a:ext uri="{FF2B5EF4-FFF2-40B4-BE49-F238E27FC236}">
                  <a16:creationId xmlns:a16="http://schemas.microsoft.com/office/drawing/2014/main" id="{80BE91AE-6A96-43FB-8A0D-6A1FB7750C27}"/>
                </a:ext>
              </a:extLst>
            </p:cNvPr>
            <p:cNvSpPr/>
            <p:nvPr/>
          </p:nvSpPr>
          <p:spPr>
            <a:xfrm>
              <a:off x="2583050" y="3331975"/>
              <a:ext cx="62375" cy="43900"/>
            </a:xfrm>
            <a:custGeom>
              <a:avLst/>
              <a:gdLst/>
              <a:ahLst/>
              <a:cxnLst/>
              <a:rect l="l" t="t" r="r" b="b"/>
              <a:pathLst>
                <a:path w="2495" h="1756" extrusionOk="0">
                  <a:moveTo>
                    <a:pt x="181" y="0"/>
                  </a:moveTo>
                  <a:cubicBezTo>
                    <a:pt x="72" y="0"/>
                    <a:pt x="0" y="108"/>
                    <a:pt x="26" y="235"/>
                  </a:cubicBezTo>
                  <a:cubicBezTo>
                    <a:pt x="93" y="668"/>
                    <a:pt x="560" y="1035"/>
                    <a:pt x="893" y="1269"/>
                  </a:cubicBezTo>
                  <a:cubicBezTo>
                    <a:pt x="1211" y="1500"/>
                    <a:pt x="1653" y="1756"/>
                    <a:pt x="2047" y="1756"/>
                  </a:cubicBezTo>
                  <a:cubicBezTo>
                    <a:pt x="2109" y="1756"/>
                    <a:pt x="2169" y="1749"/>
                    <a:pt x="2227" y="1736"/>
                  </a:cubicBezTo>
                  <a:cubicBezTo>
                    <a:pt x="2394" y="1669"/>
                    <a:pt x="2494" y="1436"/>
                    <a:pt x="2361" y="1302"/>
                  </a:cubicBezTo>
                  <a:cubicBezTo>
                    <a:pt x="2027" y="1035"/>
                    <a:pt x="1594" y="969"/>
                    <a:pt x="1260" y="768"/>
                  </a:cubicBezTo>
                  <a:cubicBezTo>
                    <a:pt x="926" y="568"/>
                    <a:pt x="626" y="201"/>
                    <a:pt x="293" y="35"/>
                  </a:cubicBezTo>
                  <a:cubicBezTo>
                    <a:pt x="253" y="11"/>
                    <a:pt x="215" y="0"/>
                    <a:pt x="181"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1470;p56">
              <a:extLst>
                <a:ext uri="{FF2B5EF4-FFF2-40B4-BE49-F238E27FC236}">
                  <a16:creationId xmlns:a16="http://schemas.microsoft.com/office/drawing/2014/main" id="{BF75A311-553D-46E6-B4F6-A1C84E3D5679}"/>
                </a:ext>
              </a:extLst>
            </p:cNvPr>
            <p:cNvSpPr/>
            <p:nvPr/>
          </p:nvSpPr>
          <p:spPr>
            <a:xfrm>
              <a:off x="4073925" y="3079825"/>
              <a:ext cx="24200" cy="53225"/>
            </a:xfrm>
            <a:custGeom>
              <a:avLst/>
              <a:gdLst/>
              <a:ahLst/>
              <a:cxnLst/>
              <a:rect l="l" t="t" r="r" b="b"/>
              <a:pathLst>
                <a:path w="968" h="2129" extrusionOk="0">
                  <a:moveTo>
                    <a:pt x="374" y="0"/>
                  </a:moveTo>
                  <a:cubicBezTo>
                    <a:pt x="316" y="0"/>
                    <a:pt x="249" y="31"/>
                    <a:pt x="200" y="80"/>
                  </a:cubicBezTo>
                  <a:cubicBezTo>
                    <a:pt x="133" y="147"/>
                    <a:pt x="133" y="214"/>
                    <a:pt x="100" y="314"/>
                  </a:cubicBezTo>
                  <a:cubicBezTo>
                    <a:pt x="0" y="847"/>
                    <a:pt x="234" y="1381"/>
                    <a:pt x="434" y="1848"/>
                  </a:cubicBezTo>
                  <a:cubicBezTo>
                    <a:pt x="467" y="1948"/>
                    <a:pt x="500" y="2015"/>
                    <a:pt x="534" y="2082"/>
                  </a:cubicBezTo>
                  <a:cubicBezTo>
                    <a:pt x="581" y="2105"/>
                    <a:pt x="645" y="2129"/>
                    <a:pt x="702" y="2129"/>
                  </a:cubicBezTo>
                  <a:cubicBezTo>
                    <a:pt x="725" y="2129"/>
                    <a:pt x="748" y="2125"/>
                    <a:pt x="767" y="2115"/>
                  </a:cubicBezTo>
                  <a:cubicBezTo>
                    <a:pt x="901" y="2082"/>
                    <a:pt x="901" y="1948"/>
                    <a:pt x="967" y="1848"/>
                  </a:cubicBezTo>
                  <a:lnTo>
                    <a:pt x="834" y="914"/>
                  </a:lnTo>
                  <a:cubicBezTo>
                    <a:pt x="801" y="647"/>
                    <a:pt x="701" y="347"/>
                    <a:pt x="534" y="113"/>
                  </a:cubicBezTo>
                  <a:cubicBezTo>
                    <a:pt x="500" y="80"/>
                    <a:pt x="500" y="47"/>
                    <a:pt x="434" y="13"/>
                  </a:cubicBezTo>
                  <a:cubicBezTo>
                    <a:pt x="416" y="4"/>
                    <a:pt x="396" y="0"/>
                    <a:pt x="374"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1471;p56">
              <a:extLst>
                <a:ext uri="{FF2B5EF4-FFF2-40B4-BE49-F238E27FC236}">
                  <a16:creationId xmlns:a16="http://schemas.microsoft.com/office/drawing/2014/main" id="{FE964114-F4A4-4EA8-8804-13EA45307FEF}"/>
                </a:ext>
              </a:extLst>
            </p:cNvPr>
            <p:cNvSpPr/>
            <p:nvPr/>
          </p:nvSpPr>
          <p:spPr>
            <a:xfrm>
              <a:off x="4081425" y="2952250"/>
              <a:ext cx="185975" cy="257175"/>
            </a:xfrm>
            <a:custGeom>
              <a:avLst/>
              <a:gdLst/>
              <a:ahLst/>
              <a:cxnLst/>
              <a:rect l="l" t="t" r="r" b="b"/>
              <a:pathLst>
                <a:path w="7439" h="10287" extrusionOk="0">
                  <a:moveTo>
                    <a:pt x="3600" y="0"/>
                  </a:moveTo>
                  <a:cubicBezTo>
                    <a:pt x="3424" y="0"/>
                    <a:pt x="3246" y="15"/>
                    <a:pt x="3069" y="46"/>
                  </a:cubicBezTo>
                  <a:cubicBezTo>
                    <a:pt x="2335" y="180"/>
                    <a:pt x="1668" y="613"/>
                    <a:pt x="1134" y="1147"/>
                  </a:cubicBezTo>
                  <a:cubicBezTo>
                    <a:pt x="901" y="1414"/>
                    <a:pt x="701" y="1681"/>
                    <a:pt x="501" y="1947"/>
                  </a:cubicBezTo>
                  <a:cubicBezTo>
                    <a:pt x="34" y="3815"/>
                    <a:pt x="100" y="5850"/>
                    <a:pt x="667" y="7685"/>
                  </a:cubicBezTo>
                  <a:cubicBezTo>
                    <a:pt x="601" y="7918"/>
                    <a:pt x="534" y="8152"/>
                    <a:pt x="501" y="8385"/>
                  </a:cubicBezTo>
                  <a:cubicBezTo>
                    <a:pt x="367" y="8786"/>
                    <a:pt x="267" y="9219"/>
                    <a:pt x="0" y="9520"/>
                  </a:cubicBezTo>
                  <a:lnTo>
                    <a:pt x="4670" y="10287"/>
                  </a:lnTo>
                  <a:cubicBezTo>
                    <a:pt x="4737" y="9987"/>
                    <a:pt x="4837" y="9686"/>
                    <a:pt x="4937" y="9386"/>
                  </a:cubicBezTo>
                  <a:cubicBezTo>
                    <a:pt x="4962" y="9392"/>
                    <a:pt x="4987" y="9395"/>
                    <a:pt x="5014" y="9395"/>
                  </a:cubicBezTo>
                  <a:cubicBezTo>
                    <a:pt x="5132" y="9395"/>
                    <a:pt x="5268" y="9341"/>
                    <a:pt x="5404" y="9286"/>
                  </a:cubicBezTo>
                  <a:cubicBezTo>
                    <a:pt x="5571" y="9186"/>
                    <a:pt x="5704" y="9019"/>
                    <a:pt x="5838" y="8886"/>
                  </a:cubicBezTo>
                  <a:lnTo>
                    <a:pt x="6371" y="8252"/>
                  </a:lnTo>
                  <a:cubicBezTo>
                    <a:pt x="6572" y="8052"/>
                    <a:pt x="6772" y="7818"/>
                    <a:pt x="6872" y="7551"/>
                  </a:cubicBezTo>
                  <a:cubicBezTo>
                    <a:pt x="6972" y="7251"/>
                    <a:pt x="6939" y="6918"/>
                    <a:pt x="6905" y="6584"/>
                  </a:cubicBezTo>
                  <a:cubicBezTo>
                    <a:pt x="6905" y="6517"/>
                    <a:pt x="6905" y="6451"/>
                    <a:pt x="6939" y="6384"/>
                  </a:cubicBezTo>
                  <a:cubicBezTo>
                    <a:pt x="6972" y="6284"/>
                    <a:pt x="7072" y="6217"/>
                    <a:pt x="7105" y="6150"/>
                  </a:cubicBezTo>
                  <a:cubicBezTo>
                    <a:pt x="7272" y="5950"/>
                    <a:pt x="7239" y="5650"/>
                    <a:pt x="7205" y="5417"/>
                  </a:cubicBezTo>
                  <a:cubicBezTo>
                    <a:pt x="7205" y="5417"/>
                    <a:pt x="7205" y="5383"/>
                    <a:pt x="7205" y="5350"/>
                  </a:cubicBezTo>
                  <a:cubicBezTo>
                    <a:pt x="7439" y="4216"/>
                    <a:pt x="7406" y="3048"/>
                    <a:pt x="7072" y="1914"/>
                  </a:cubicBezTo>
                  <a:cubicBezTo>
                    <a:pt x="7072" y="1914"/>
                    <a:pt x="7039" y="1881"/>
                    <a:pt x="7039" y="1847"/>
                  </a:cubicBezTo>
                  <a:cubicBezTo>
                    <a:pt x="6538" y="1280"/>
                    <a:pt x="5971" y="780"/>
                    <a:pt x="5271" y="446"/>
                  </a:cubicBezTo>
                  <a:cubicBezTo>
                    <a:pt x="4758" y="164"/>
                    <a:pt x="4186" y="0"/>
                    <a:pt x="3600"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1472;p56">
              <a:extLst>
                <a:ext uri="{FF2B5EF4-FFF2-40B4-BE49-F238E27FC236}">
                  <a16:creationId xmlns:a16="http://schemas.microsoft.com/office/drawing/2014/main" id="{6E9A8959-8408-4B29-B340-96BF7D7ADE36}"/>
                </a:ext>
              </a:extLst>
            </p:cNvPr>
            <p:cNvSpPr/>
            <p:nvPr/>
          </p:nvSpPr>
          <p:spPr>
            <a:xfrm>
              <a:off x="4082250" y="2952250"/>
              <a:ext cx="183500" cy="199650"/>
            </a:xfrm>
            <a:custGeom>
              <a:avLst/>
              <a:gdLst/>
              <a:ahLst/>
              <a:cxnLst/>
              <a:rect l="l" t="t" r="r" b="b"/>
              <a:pathLst>
                <a:path w="7340" h="7986" extrusionOk="0">
                  <a:moveTo>
                    <a:pt x="3567" y="0"/>
                  </a:moveTo>
                  <a:cubicBezTo>
                    <a:pt x="3391" y="0"/>
                    <a:pt x="3213" y="15"/>
                    <a:pt x="3036" y="46"/>
                  </a:cubicBezTo>
                  <a:cubicBezTo>
                    <a:pt x="2302" y="180"/>
                    <a:pt x="1635" y="613"/>
                    <a:pt x="1101" y="1147"/>
                  </a:cubicBezTo>
                  <a:cubicBezTo>
                    <a:pt x="868" y="1414"/>
                    <a:pt x="668" y="1681"/>
                    <a:pt x="468" y="1947"/>
                  </a:cubicBezTo>
                  <a:cubicBezTo>
                    <a:pt x="1" y="3815"/>
                    <a:pt x="67" y="5850"/>
                    <a:pt x="634" y="7685"/>
                  </a:cubicBezTo>
                  <a:lnTo>
                    <a:pt x="634" y="7752"/>
                  </a:lnTo>
                  <a:cubicBezTo>
                    <a:pt x="901" y="7518"/>
                    <a:pt x="1268" y="7385"/>
                    <a:pt x="1635" y="7285"/>
                  </a:cubicBezTo>
                  <a:cubicBezTo>
                    <a:pt x="1937" y="7202"/>
                    <a:pt x="2262" y="7142"/>
                    <a:pt x="2590" y="7142"/>
                  </a:cubicBezTo>
                  <a:cubicBezTo>
                    <a:pt x="2661" y="7142"/>
                    <a:pt x="2732" y="7145"/>
                    <a:pt x="2803" y="7151"/>
                  </a:cubicBezTo>
                  <a:cubicBezTo>
                    <a:pt x="3503" y="7218"/>
                    <a:pt x="4104" y="7585"/>
                    <a:pt x="4671" y="7985"/>
                  </a:cubicBezTo>
                  <a:cubicBezTo>
                    <a:pt x="4871" y="7451"/>
                    <a:pt x="5271" y="7018"/>
                    <a:pt x="5771" y="6784"/>
                  </a:cubicBezTo>
                  <a:lnTo>
                    <a:pt x="6605" y="5950"/>
                  </a:lnTo>
                  <a:cubicBezTo>
                    <a:pt x="6972" y="5450"/>
                    <a:pt x="7139" y="4816"/>
                    <a:pt x="7306" y="4216"/>
                  </a:cubicBezTo>
                  <a:cubicBezTo>
                    <a:pt x="7339" y="3449"/>
                    <a:pt x="7272" y="2681"/>
                    <a:pt x="7039" y="1914"/>
                  </a:cubicBezTo>
                  <a:cubicBezTo>
                    <a:pt x="7039" y="1914"/>
                    <a:pt x="7006" y="1881"/>
                    <a:pt x="7006" y="1881"/>
                  </a:cubicBezTo>
                  <a:cubicBezTo>
                    <a:pt x="6505" y="1280"/>
                    <a:pt x="5938" y="780"/>
                    <a:pt x="5238" y="446"/>
                  </a:cubicBezTo>
                  <a:cubicBezTo>
                    <a:pt x="4725" y="164"/>
                    <a:pt x="4153" y="0"/>
                    <a:pt x="3567" y="0"/>
                  </a:cubicBezTo>
                  <a:close/>
                </a:path>
              </a:pathLst>
            </a:custGeom>
            <a:solidFill>
              <a:srgbClr val="4A342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1473;p56">
              <a:extLst>
                <a:ext uri="{FF2B5EF4-FFF2-40B4-BE49-F238E27FC236}">
                  <a16:creationId xmlns:a16="http://schemas.microsoft.com/office/drawing/2014/main" id="{8E664535-7969-44B0-AAD0-73BE5A5079DD}"/>
                </a:ext>
              </a:extLst>
            </p:cNvPr>
            <p:cNvSpPr/>
            <p:nvPr/>
          </p:nvSpPr>
          <p:spPr>
            <a:xfrm>
              <a:off x="4082250" y="2952250"/>
              <a:ext cx="183500" cy="199650"/>
            </a:xfrm>
            <a:custGeom>
              <a:avLst/>
              <a:gdLst/>
              <a:ahLst/>
              <a:cxnLst/>
              <a:rect l="l" t="t" r="r" b="b"/>
              <a:pathLst>
                <a:path w="7340" h="7986" extrusionOk="0">
                  <a:moveTo>
                    <a:pt x="3567" y="0"/>
                  </a:moveTo>
                  <a:cubicBezTo>
                    <a:pt x="3391" y="0"/>
                    <a:pt x="3213" y="15"/>
                    <a:pt x="3036" y="46"/>
                  </a:cubicBezTo>
                  <a:cubicBezTo>
                    <a:pt x="2302" y="180"/>
                    <a:pt x="1635" y="613"/>
                    <a:pt x="1101" y="1147"/>
                  </a:cubicBezTo>
                  <a:cubicBezTo>
                    <a:pt x="868" y="1414"/>
                    <a:pt x="668" y="1681"/>
                    <a:pt x="468" y="1947"/>
                  </a:cubicBezTo>
                  <a:cubicBezTo>
                    <a:pt x="1" y="3815"/>
                    <a:pt x="67" y="5850"/>
                    <a:pt x="634" y="7685"/>
                  </a:cubicBezTo>
                  <a:lnTo>
                    <a:pt x="634" y="7752"/>
                  </a:lnTo>
                  <a:cubicBezTo>
                    <a:pt x="901" y="7518"/>
                    <a:pt x="1268" y="7385"/>
                    <a:pt x="1635" y="7285"/>
                  </a:cubicBezTo>
                  <a:cubicBezTo>
                    <a:pt x="1937" y="7202"/>
                    <a:pt x="2262" y="7142"/>
                    <a:pt x="2590" y="7142"/>
                  </a:cubicBezTo>
                  <a:cubicBezTo>
                    <a:pt x="2661" y="7142"/>
                    <a:pt x="2732" y="7145"/>
                    <a:pt x="2803" y="7151"/>
                  </a:cubicBezTo>
                  <a:cubicBezTo>
                    <a:pt x="3503" y="7218"/>
                    <a:pt x="4104" y="7585"/>
                    <a:pt x="4671" y="7985"/>
                  </a:cubicBezTo>
                  <a:cubicBezTo>
                    <a:pt x="4871" y="7451"/>
                    <a:pt x="5271" y="7018"/>
                    <a:pt x="5771" y="6784"/>
                  </a:cubicBezTo>
                  <a:lnTo>
                    <a:pt x="6605" y="5950"/>
                  </a:lnTo>
                  <a:cubicBezTo>
                    <a:pt x="6972" y="5450"/>
                    <a:pt x="7139" y="4816"/>
                    <a:pt x="7306" y="4216"/>
                  </a:cubicBezTo>
                  <a:cubicBezTo>
                    <a:pt x="7339" y="3449"/>
                    <a:pt x="7272" y="2681"/>
                    <a:pt x="7039" y="1914"/>
                  </a:cubicBezTo>
                  <a:cubicBezTo>
                    <a:pt x="7039" y="1914"/>
                    <a:pt x="7006" y="1881"/>
                    <a:pt x="7006" y="1881"/>
                  </a:cubicBezTo>
                  <a:cubicBezTo>
                    <a:pt x="6505" y="1280"/>
                    <a:pt x="5938" y="780"/>
                    <a:pt x="5238" y="446"/>
                  </a:cubicBezTo>
                  <a:cubicBezTo>
                    <a:pt x="4725" y="164"/>
                    <a:pt x="4153" y="0"/>
                    <a:pt x="3567" y="0"/>
                  </a:cubicBezTo>
                  <a:close/>
                </a:path>
              </a:pathLst>
            </a:custGeom>
            <a:solidFill>
              <a:schemeClr val="dk1"/>
            </a:solidFill>
            <a:ln w="952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1474;p56">
              <a:extLst>
                <a:ext uri="{FF2B5EF4-FFF2-40B4-BE49-F238E27FC236}">
                  <a16:creationId xmlns:a16="http://schemas.microsoft.com/office/drawing/2014/main" id="{ADEFEB29-49C8-4E9E-93EE-FE44CBDB5196}"/>
                </a:ext>
              </a:extLst>
            </p:cNvPr>
            <p:cNvSpPr/>
            <p:nvPr/>
          </p:nvSpPr>
          <p:spPr>
            <a:xfrm>
              <a:off x="4223175" y="3085050"/>
              <a:ext cx="26725" cy="50300"/>
            </a:xfrm>
            <a:custGeom>
              <a:avLst/>
              <a:gdLst/>
              <a:ahLst/>
              <a:cxnLst/>
              <a:rect l="l" t="t" r="r" b="b"/>
              <a:pathLst>
                <a:path w="1069" h="2012" extrusionOk="0">
                  <a:moveTo>
                    <a:pt x="703" y="0"/>
                  </a:moveTo>
                  <a:cubicBezTo>
                    <a:pt x="692" y="0"/>
                    <a:pt x="680" y="2"/>
                    <a:pt x="668" y="5"/>
                  </a:cubicBezTo>
                  <a:cubicBezTo>
                    <a:pt x="568" y="5"/>
                    <a:pt x="468" y="71"/>
                    <a:pt x="401" y="171"/>
                  </a:cubicBezTo>
                  <a:cubicBezTo>
                    <a:pt x="268" y="371"/>
                    <a:pt x="201" y="638"/>
                    <a:pt x="134" y="905"/>
                  </a:cubicBezTo>
                  <a:cubicBezTo>
                    <a:pt x="101" y="1072"/>
                    <a:pt x="68" y="1239"/>
                    <a:pt x="34" y="1406"/>
                  </a:cubicBezTo>
                  <a:cubicBezTo>
                    <a:pt x="34" y="1539"/>
                    <a:pt x="1" y="1672"/>
                    <a:pt x="34" y="1806"/>
                  </a:cubicBezTo>
                  <a:cubicBezTo>
                    <a:pt x="94" y="1895"/>
                    <a:pt x="180" y="2011"/>
                    <a:pt x="293" y="2011"/>
                  </a:cubicBezTo>
                  <a:cubicBezTo>
                    <a:pt x="306" y="2011"/>
                    <a:pt x="320" y="2010"/>
                    <a:pt x="335" y="2006"/>
                  </a:cubicBezTo>
                  <a:cubicBezTo>
                    <a:pt x="501" y="1973"/>
                    <a:pt x="568" y="1806"/>
                    <a:pt x="635" y="1672"/>
                  </a:cubicBezTo>
                  <a:lnTo>
                    <a:pt x="1068" y="638"/>
                  </a:lnTo>
                  <a:cubicBezTo>
                    <a:pt x="1068" y="505"/>
                    <a:pt x="1035" y="405"/>
                    <a:pt x="968" y="271"/>
                  </a:cubicBezTo>
                  <a:cubicBezTo>
                    <a:pt x="938" y="150"/>
                    <a:pt x="824" y="0"/>
                    <a:pt x="703"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1475;p56">
              <a:extLst>
                <a:ext uri="{FF2B5EF4-FFF2-40B4-BE49-F238E27FC236}">
                  <a16:creationId xmlns:a16="http://schemas.microsoft.com/office/drawing/2014/main" id="{0DED2F4B-AF8D-4A53-90B8-06B091D931E8}"/>
                </a:ext>
              </a:extLst>
            </p:cNvPr>
            <p:cNvSpPr/>
            <p:nvPr/>
          </p:nvSpPr>
          <p:spPr>
            <a:xfrm>
              <a:off x="3803725" y="3173775"/>
              <a:ext cx="619625" cy="582525"/>
            </a:xfrm>
            <a:custGeom>
              <a:avLst/>
              <a:gdLst/>
              <a:ahLst/>
              <a:cxnLst/>
              <a:rect l="l" t="t" r="r" b="b"/>
              <a:pathLst>
                <a:path w="24785" h="23301" extrusionOk="0">
                  <a:moveTo>
                    <a:pt x="12089" y="0"/>
                  </a:moveTo>
                  <a:cubicBezTo>
                    <a:pt x="10736" y="0"/>
                    <a:pt x="9383" y="318"/>
                    <a:pt x="8173" y="959"/>
                  </a:cubicBezTo>
                  <a:lnTo>
                    <a:pt x="7539" y="1226"/>
                  </a:lnTo>
                  <a:cubicBezTo>
                    <a:pt x="6738" y="2126"/>
                    <a:pt x="5271" y="2160"/>
                    <a:pt x="4470" y="3060"/>
                  </a:cubicBezTo>
                  <a:cubicBezTo>
                    <a:pt x="4203" y="3394"/>
                    <a:pt x="4037" y="3761"/>
                    <a:pt x="3870" y="4161"/>
                  </a:cubicBezTo>
                  <a:cubicBezTo>
                    <a:pt x="3636" y="4695"/>
                    <a:pt x="3403" y="5195"/>
                    <a:pt x="3169" y="5729"/>
                  </a:cubicBezTo>
                  <a:cubicBezTo>
                    <a:pt x="1368" y="10132"/>
                    <a:pt x="0" y="16503"/>
                    <a:pt x="1301" y="23108"/>
                  </a:cubicBezTo>
                  <a:cubicBezTo>
                    <a:pt x="1944" y="23233"/>
                    <a:pt x="2607" y="23301"/>
                    <a:pt x="3273" y="23301"/>
                  </a:cubicBezTo>
                  <a:cubicBezTo>
                    <a:pt x="3850" y="23301"/>
                    <a:pt x="4431" y="23250"/>
                    <a:pt x="5004" y="23141"/>
                  </a:cubicBezTo>
                  <a:lnTo>
                    <a:pt x="18514" y="22808"/>
                  </a:lnTo>
                  <a:cubicBezTo>
                    <a:pt x="20748" y="22341"/>
                    <a:pt x="22883" y="20973"/>
                    <a:pt x="24785" y="19639"/>
                  </a:cubicBezTo>
                  <a:cubicBezTo>
                    <a:pt x="24218" y="16870"/>
                    <a:pt x="24118" y="14435"/>
                    <a:pt x="23851" y="12367"/>
                  </a:cubicBezTo>
                  <a:cubicBezTo>
                    <a:pt x="23751" y="11800"/>
                    <a:pt x="23684" y="11199"/>
                    <a:pt x="23684" y="10599"/>
                  </a:cubicBezTo>
                  <a:cubicBezTo>
                    <a:pt x="23684" y="9698"/>
                    <a:pt x="23851" y="8764"/>
                    <a:pt x="23684" y="7864"/>
                  </a:cubicBezTo>
                  <a:cubicBezTo>
                    <a:pt x="23417" y="6529"/>
                    <a:pt x="22583" y="5429"/>
                    <a:pt x="21916" y="4595"/>
                  </a:cubicBezTo>
                  <a:cubicBezTo>
                    <a:pt x="21682" y="4361"/>
                    <a:pt x="21482" y="4094"/>
                    <a:pt x="21215" y="3894"/>
                  </a:cubicBezTo>
                  <a:cubicBezTo>
                    <a:pt x="20949" y="3694"/>
                    <a:pt x="20648" y="3527"/>
                    <a:pt x="20348" y="3360"/>
                  </a:cubicBezTo>
                  <a:cubicBezTo>
                    <a:pt x="19314" y="2793"/>
                    <a:pt x="18313" y="2260"/>
                    <a:pt x="17313" y="1726"/>
                  </a:cubicBezTo>
                  <a:lnTo>
                    <a:pt x="16646" y="1126"/>
                  </a:lnTo>
                  <a:cubicBezTo>
                    <a:pt x="16279" y="1059"/>
                    <a:pt x="15912" y="892"/>
                    <a:pt x="15545" y="725"/>
                  </a:cubicBezTo>
                  <a:cubicBezTo>
                    <a:pt x="14456" y="243"/>
                    <a:pt x="13272" y="0"/>
                    <a:pt x="12089" y="0"/>
                  </a:cubicBezTo>
                  <a:close/>
                </a:path>
              </a:pathLst>
            </a:custGeom>
            <a:solidFill>
              <a:schemeClr val="lt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1476;p56">
              <a:extLst>
                <a:ext uri="{FF2B5EF4-FFF2-40B4-BE49-F238E27FC236}">
                  <a16:creationId xmlns:a16="http://schemas.microsoft.com/office/drawing/2014/main" id="{FF085405-773C-4A9C-BD4B-1A5E4748ED25}"/>
                </a:ext>
              </a:extLst>
            </p:cNvPr>
            <p:cNvSpPr/>
            <p:nvPr/>
          </p:nvSpPr>
          <p:spPr>
            <a:xfrm>
              <a:off x="3894625" y="3179375"/>
              <a:ext cx="398625" cy="623825"/>
            </a:xfrm>
            <a:custGeom>
              <a:avLst/>
              <a:gdLst/>
              <a:ahLst/>
              <a:cxnLst/>
              <a:rect l="l" t="t" r="r" b="b"/>
              <a:pathLst>
                <a:path w="15945" h="24953" extrusionOk="0">
                  <a:moveTo>
                    <a:pt x="12776" y="1"/>
                  </a:moveTo>
                  <a:cubicBezTo>
                    <a:pt x="11842" y="401"/>
                    <a:pt x="10875" y="768"/>
                    <a:pt x="9874" y="835"/>
                  </a:cubicBezTo>
                  <a:cubicBezTo>
                    <a:pt x="9640" y="851"/>
                    <a:pt x="9407" y="860"/>
                    <a:pt x="9178" y="860"/>
                  </a:cubicBezTo>
                  <a:cubicBezTo>
                    <a:pt x="8948" y="860"/>
                    <a:pt x="8723" y="851"/>
                    <a:pt x="8506" y="835"/>
                  </a:cubicBezTo>
                  <a:cubicBezTo>
                    <a:pt x="7239" y="735"/>
                    <a:pt x="6005" y="535"/>
                    <a:pt x="4770" y="234"/>
                  </a:cubicBezTo>
                  <a:cubicBezTo>
                    <a:pt x="4370" y="435"/>
                    <a:pt x="3970" y="635"/>
                    <a:pt x="3603" y="835"/>
                  </a:cubicBezTo>
                  <a:cubicBezTo>
                    <a:pt x="2302" y="3704"/>
                    <a:pt x="1034" y="6606"/>
                    <a:pt x="167" y="9608"/>
                  </a:cubicBezTo>
                  <a:cubicBezTo>
                    <a:pt x="0" y="14478"/>
                    <a:pt x="0" y="19348"/>
                    <a:pt x="234" y="24252"/>
                  </a:cubicBezTo>
                  <a:cubicBezTo>
                    <a:pt x="2749" y="24719"/>
                    <a:pt x="5295" y="24953"/>
                    <a:pt x="7839" y="24953"/>
                  </a:cubicBezTo>
                  <a:cubicBezTo>
                    <a:pt x="10558" y="24953"/>
                    <a:pt x="13274" y="24686"/>
                    <a:pt x="15945" y="24152"/>
                  </a:cubicBezTo>
                  <a:cubicBezTo>
                    <a:pt x="15611" y="20182"/>
                    <a:pt x="15445" y="16179"/>
                    <a:pt x="15411" y="12210"/>
                  </a:cubicBezTo>
                  <a:cubicBezTo>
                    <a:pt x="14644" y="10875"/>
                    <a:pt x="14177" y="9374"/>
                    <a:pt x="14044" y="7873"/>
                  </a:cubicBezTo>
                  <a:cubicBezTo>
                    <a:pt x="13810" y="5638"/>
                    <a:pt x="14210" y="3403"/>
                    <a:pt x="14878" y="1268"/>
                  </a:cubicBezTo>
                  <a:cubicBezTo>
                    <a:pt x="14477" y="1002"/>
                    <a:pt x="14110" y="768"/>
                    <a:pt x="13710" y="501"/>
                  </a:cubicBezTo>
                  <a:cubicBezTo>
                    <a:pt x="13410" y="334"/>
                    <a:pt x="13076" y="134"/>
                    <a:pt x="12776" y="1"/>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1477;p56">
              <a:extLst>
                <a:ext uri="{FF2B5EF4-FFF2-40B4-BE49-F238E27FC236}">
                  <a16:creationId xmlns:a16="http://schemas.microsoft.com/office/drawing/2014/main" id="{F525F8E6-2872-4FFA-B483-335DBCC196BB}"/>
                </a:ext>
              </a:extLst>
            </p:cNvPr>
            <p:cNvSpPr/>
            <p:nvPr/>
          </p:nvSpPr>
          <p:spPr>
            <a:xfrm>
              <a:off x="4189000" y="3218700"/>
              <a:ext cx="51400" cy="265875"/>
            </a:xfrm>
            <a:custGeom>
              <a:avLst/>
              <a:gdLst/>
              <a:ahLst/>
              <a:cxnLst/>
              <a:rect l="l" t="t" r="r" b="b"/>
              <a:pathLst>
                <a:path w="2056" h="10635" extrusionOk="0">
                  <a:moveTo>
                    <a:pt x="1611" y="1"/>
                  </a:moveTo>
                  <a:cubicBezTo>
                    <a:pt x="1565" y="1"/>
                    <a:pt x="1523" y="19"/>
                    <a:pt x="1501" y="62"/>
                  </a:cubicBezTo>
                  <a:cubicBezTo>
                    <a:pt x="0" y="3398"/>
                    <a:pt x="401" y="7134"/>
                    <a:pt x="1635" y="10503"/>
                  </a:cubicBezTo>
                  <a:cubicBezTo>
                    <a:pt x="1674" y="10594"/>
                    <a:pt x="1747" y="10634"/>
                    <a:pt x="1821" y="10634"/>
                  </a:cubicBezTo>
                  <a:cubicBezTo>
                    <a:pt x="1938" y="10634"/>
                    <a:pt x="2056" y="10533"/>
                    <a:pt x="2035" y="10370"/>
                  </a:cubicBezTo>
                  <a:cubicBezTo>
                    <a:pt x="1568" y="6901"/>
                    <a:pt x="501" y="3665"/>
                    <a:pt x="1768" y="196"/>
                  </a:cubicBezTo>
                  <a:cubicBezTo>
                    <a:pt x="1813" y="83"/>
                    <a:pt x="1706" y="1"/>
                    <a:pt x="1611"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1478;p56">
              <a:extLst>
                <a:ext uri="{FF2B5EF4-FFF2-40B4-BE49-F238E27FC236}">
                  <a16:creationId xmlns:a16="http://schemas.microsoft.com/office/drawing/2014/main" id="{4E6E0CB1-0ED7-4BBD-A23A-80A2D4008DA6}"/>
                </a:ext>
              </a:extLst>
            </p:cNvPr>
            <p:cNvSpPr/>
            <p:nvPr/>
          </p:nvSpPr>
          <p:spPr>
            <a:xfrm>
              <a:off x="3897950" y="3211850"/>
              <a:ext cx="86850" cy="242650"/>
            </a:xfrm>
            <a:custGeom>
              <a:avLst/>
              <a:gdLst/>
              <a:ahLst/>
              <a:cxnLst/>
              <a:rect l="l" t="t" r="r" b="b"/>
              <a:pathLst>
                <a:path w="3474" h="9706" extrusionOk="0">
                  <a:moveTo>
                    <a:pt x="3254" y="0"/>
                  </a:moveTo>
                  <a:cubicBezTo>
                    <a:pt x="3209" y="0"/>
                    <a:pt x="3166" y="21"/>
                    <a:pt x="3136" y="70"/>
                  </a:cubicBezTo>
                  <a:cubicBezTo>
                    <a:pt x="1635" y="2838"/>
                    <a:pt x="1" y="6374"/>
                    <a:pt x="101" y="9576"/>
                  </a:cubicBezTo>
                  <a:cubicBezTo>
                    <a:pt x="101" y="9664"/>
                    <a:pt x="166" y="9706"/>
                    <a:pt x="232" y="9706"/>
                  </a:cubicBezTo>
                  <a:cubicBezTo>
                    <a:pt x="292" y="9706"/>
                    <a:pt x="352" y="9673"/>
                    <a:pt x="368" y="9610"/>
                  </a:cubicBezTo>
                  <a:cubicBezTo>
                    <a:pt x="901" y="8175"/>
                    <a:pt x="1101" y="6608"/>
                    <a:pt x="1535" y="5140"/>
                  </a:cubicBezTo>
                  <a:cubicBezTo>
                    <a:pt x="2035" y="3439"/>
                    <a:pt x="2669" y="1837"/>
                    <a:pt x="3403" y="236"/>
                  </a:cubicBezTo>
                  <a:cubicBezTo>
                    <a:pt x="3474" y="118"/>
                    <a:pt x="3361" y="0"/>
                    <a:pt x="3254"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1479;p56">
              <a:extLst>
                <a:ext uri="{FF2B5EF4-FFF2-40B4-BE49-F238E27FC236}">
                  <a16:creationId xmlns:a16="http://schemas.microsoft.com/office/drawing/2014/main" id="{2D06236B-6B9D-4BB2-A3BB-A5D852248F39}"/>
                </a:ext>
              </a:extLst>
            </p:cNvPr>
            <p:cNvSpPr/>
            <p:nvPr/>
          </p:nvSpPr>
          <p:spPr>
            <a:xfrm>
              <a:off x="3948825" y="3293550"/>
              <a:ext cx="262700" cy="25450"/>
            </a:xfrm>
            <a:custGeom>
              <a:avLst/>
              <a:gdLst/>
              <a:ahLst/>
              <a:cxnLst/>
              <a:rect l="l" t="t" r="r" b="b"/>
              <a:pathLst>
                <a:path w="10508" h="1018" extrusionOk="0">
                  <a:moveTo>
                    <a:pt x="9880" y="1"/>
                  </a:moveTo>
                  <a:cubicBezTo>
                    <a:pt x="8314" y="1"/>
                    <a:pt x="6772" y="237"/>
                    <a:pt x="5171" y="237"/>
                  </a:cubicBezTo>
                  <a:cubicBezTo>
                    <a:pt x="3655" y="237"/>
                    <a:pt x="2138" y="99"/>
                    <a:pt x="647" y="99"/>
                  </a:cubicBezTo>
                  <a:cubicBezTo>
                    <a:pt x="498" y="99"/>
                    <a:pt x="349" y="101"/>
                    <a:pt x="201" y="104"/>
                  </a:cubicBezTo>
                  <a:cubicBezTo>
                    <a:pt x="34" y="104"/>
                    <a:pt x="0" y="337"/>
                    <a:pt x="134" y="371"/>
                  </a:cubicBezTo>
                  <a:cubicBezTo>
                    <a:pt x="1698" y="800"/>
                    <a:pt x="3537" y="1018"/>
                    <a:pt x="5363" y="1018"/>
                  </a:cubicBezTo>
                  <a:cubicBezTo>
                    <a:pt x="7080" y="1018"/>
                    <a:pt x="8786" y="826"/>
                    <a:pt x="10241" y="437"/>
                  </a:cubicBezTo>
                  <a:cubicBezTo>
                    <a:pt x="10508" y="371"/>
                    <a:pt x="10441" y="4"/>
                    <a:pt x="10174" y="4"/>
                  </a:cubicBezTo>
                  <a:cubicBezTo>
                    <a:pt x="10076" y="2"/>
                    <a:pt x="9978" y="1"/>
                    <a:pt x="9880"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1480;p56">
              <a:extLst>
                <a:ext uri="{FF2B5EF4-FFF2-40B4-BE49-F238E27FC236}">
                  <a16:creationId xmlns:a16="http://schemas.microsoft.com/office/drawing/2014/main" id="{ABE48C75-12C2-4938-B5D1-92CE117B9A2B}"/>
                </a:ext>
              </a:extLst>
            </p:cNvPr>
            <p:cNvSpPr/>
            <p:nvPr/>
          </p:nvSpPr>
          <p:spPr>
            <a:xfrm>
              <a:off x="4229025" y="3478775"/>
              <a:ext cx="25875" cy="221475"/>
            </a:xfrm>
            <a:custGeom>
              <a:avLst/>
              <a:gdLst/>
              <a:ahLst/>
              <a:cxnLst/>
              <a:rect l="l" t="t" r="r" b="b"/>
              <a:pathLst>
                <a:path w="1035" h="8859" extrusionOk="0">
                  <a:moveTo>
                    <a:pt x="451" y="0"/>
                  </a:moveTo>
                  <a:cubicBezTo>
                    <a:pt x="359" y="0"/>
                    <a:pt x="267" y="67"/>
                    <a:pt x="267" y="200"/>
                  </a:cubicBezTo>
                  <a:cubicBezTo>
                    <a:pt x="234" y="3002"/>
                    <a:pt x="0" y="5971"/>
                    <a:pt x="434" y="8773"/>
                  </a:cubicBezTo>
                  <a:cubicBezTo>
                    <a:pt x="449" y="8832"/>
                    <a:pt x="495" y="8858"/>
                    <a:pt x="543" y="8858"/>
                  </a:cubicBezTo>
                  <a:cubicBezTo>
                    <a:pt x="605" y="8858"/>
                    <a:pt x="668" y="8815"/>
                    <a:pt x="668" y="8740"/>
                  </a:cubicBezTo>
                  <a:cubicBezTo>
                    <a:pt x="1035" y="5938"/>
                    <a:pt x="701" y="3002"/>
                    <a:pt x="634" y="200"/>
                  </a:cubicBezTo>
                  <a:cubicBezTo>
                    <a:pt x="634" y="67"/>
                    <a:pt x="543" y="0"/>
                    <a:pt x="451"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1481;p56">
              <a:extLst>
                <a:ext uri="{FF2B5EF4-FFF2-40B4-BE49-F238E27FC236}">
                  <a16:creationId xmlns:a16="http://schemas.microsoft.com/office/drawing/2014/main" id="{767EA269-4574-4FC6-9821-275308B01A64}"/>
                </a:ext>
              </a:extLst>
            </p:cNvPr>
            <p:cNvSpPr/>
            <p:nvPr/>
          </p:nvSpPr>
          <p:spPr>
            <a:xfrm>
              <a:off x="3883775" y="3432450"/>
              <a:ext cx="30050" cy="216150"/>
            </a:xfrm>
            <a:custGeom>
              <a:avLst/>
              <a:gdLst/>
              <a:ahLst/>
              <a:cxnLst/>
              <a:rect l="l" t="t" r="r" b="b"/>
              <a:pathLst>
                <a:path w="1202" h="8646" extrusionOk="0">
                  <a:moveTo>
                    <a:pt x="991" y="0"/>
                  </a:moveTo>
                  <a:cubicBezTo>
                    <a:pt x="936" y="0"/>
                    <a:pt x="883" y="27"/>
                    <a:pt x="868" y="85"/>
                  </a:cubicBezTo>
                  <a:cubicBezTo>
                    <a:pt x="401" y="2754"/>
                    <a:pt x="1" y="5856"/>
                    <a:pt x="568" y="8525"/>
                  </a:cubicBezTo>
                  <a:cubicBezTo>
                    <a:pt x="582" y="8608"/>
                    <a:pt x="642" y="8645"/>
                    <a:pt x="711" y="8645"/>
                  </a:cubicBezTo>
                  <a:cubicBezTo>
                    <a:pt x="806" y="8645"/>
                    <a:pt x="915" y="8574"/>
                    <a:pt x="935" y="8458"/>
                  </a:cubicBezTo>
                  <a:cubicBezTo>
                    <a:pt x="1201" y="5723"/>
                    <a:pt x="1001" y="2887"/>
                    <a:pt x="1135" y="119"/>
                  </a:cubicBezTo>
                  <a:cubicBezTo>
                    <a:pt x="1135" y="44"/>
                    <a:pt x="1061" y="0"/>
                    <a:pt x="991"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1482;p56">
              <a:extLst>
                <a:ext uri="{FF2B5EF4-FFF2-40B4-BE49-F238E27FC236}">
                  <a16:creationId xmlns:a16="http://schemas.microsoft.com/office/drawing/2014/main" id="{E9418C0E-369C-4F6A-A4EE-901594893B65}"/>
                </a:ext>
              </a:extLst>
            </p:cNvPr>
            <p:cNvSpPr/>
            <p:nvPr/>
          </p:nvSpPr>
          <p:spPr>
            <a:xfrm>
              <a:off x="3897375" y="3575425"/>
              <a:ext cx="309150" cy="44750"/>
            </a:xfrm>
            <a:custGeom>
              <a:avLst/>
              <a:gdLst/>
              <a:ahLst/>
              <a:cxnLst/>
              <a:rect l="l" t="t" r="r" b="b"/>
              <a:pathLst>
                <a:path w="12366" h="1790" extrusionOk="0">
                  <a:moveTo>
                    <a:pt x="262" y="1"/>
                  </a:moveTo>
                  <a:cubicBezTo>
                    <a:pt x="109" y="1"/>
                    <a:pt x="0" y="243"/>
                    <a:pt x="157" y="337"/>
                  </a:cubicBezTo>
                  <a:cubicBezTo>
                    <a:pt x="2085" y="1398"/>
                    <a:pt x="4560" y="1789"/>
                    <a:pt x="7007" y="1789"/>
                  </a:cubicBezTo>
                  <a:cubicBezTo>
                    <a:pt x="8793" y="1789"/>
                    <a:pt x="10565" y="1581"/>
                    <a:pt x="12099" y="1271"/>
                  </a:cubicBezTo>
                  <a:cubicBezTo>
                    <a:pt x="12366" y="1238"/>
                    <a:pt x="12299" y="837"/>
                    <a:pt x="12032" y="837"/>
                  </a:cubicBezTo>
                  <a:cubicBezTo>
                    <a:pt x="11823" y="830"/>
                    <a:pt x="11614" y="827"/>
                    <a:pt x="11405" y="827"/>
                  </a:cubicBezTo>
                  <a:cubicBezTo>
                    <a:pt x="9857" y="827"/>
                    <a:pt x="8309" y="1007"/>
                    <a:pt x="6760" y="1007"/>
                  </a:cubicBezTo>
                  <a:cubicBezTo>
                    <a:pt x="6650" y="1007"/>
                    <a:pt x="6539" y="1006"/>
                    <a:pt x="6428" y="1004"/>
                  </a:cubicBezTo>
                  <a:cubicBezTo>
                    <a:pt x="4293" y="971"/>
                    <a:pt x="2359" y="471"/>
                    <a:pt x="291" y="4"/>
                  </a:cubicBezTo>
                  <a:cubicBezTo>
                    <a:pt x="281" y="2"/>
                    <a:pt x="271" y="1"/>
                    <a:pt x="262"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1483;p56">
              <a:extLst>
                <a:ext uri="{FF2B5EF4-FFF2-40B4-BE49-F238E27FC236}">
                  <a16:creationId xmlns:a16="http://schemas.microsoft.com/office/drawing/2014/main" id="{24AADE9C-1A14-452C-9FB6-52173A70126F}"/>
                </a:ext>
              </a:extLst>
            </p:cNvPr>
            <p:cNvSpPr/>
            <p:nvPr/>
          </p:nvSpPr>
          <p:spPr>
            <a:xfrm>
              <a:off x="3511850" y="3129350"/>
              <a:ext cx="17525" cy="47550"/>
            </a:xfrm>
            <a:custGeom>
              <a:avLst/>
              <a:gdLst/>
              <a:ahLst/>
              <a:cxnLst/>
              <a:rect l="l" t="t" r="r" b="b"/>
              <a:pathLst>
                <a:path w="701" h="1902" extrusionOk="0">
                  <a:moveTo>
                    <a:pt x="200" y="0"/>
                  </a:moveTo>
                  <a:cubicBezTo>
                    <a:pt x="167" y="0"/>
                    <a:pt x="134" y="34"/>
                    <a:pt x="100" y="34"/>
                  </a:cubicBezTo>
                  <a:cubicBezTo>
                    <a:pt x="0" y="167"/>
                    <a:pt x="0" y="367"/>
                    <a:pt x="0" y="534"/>
                  </a:cubicBezTo>
                  <a:cubicBezTo>
                    <a:pt x="0" y="834"/>
                    <a:pt x="34" y="1135"/>
                    <a:pt x="67" y="1435"/>
                  </a:cubicBezTo>
                  <a:cubicBezTo>
                    <a:pt x="100" y="1602"/>
                    <a:pt x="100" y="1768"/>
                    <a:pt x="234" y="1868"/>
                  </a:cubicBezTo>
                  <a:cubicBezTo>
                    <a:pt x="234" y="1868"/>
                    <a:pt x="267" y="1902"/>
                    <a:pt x="301" y="1902"/>
                  </a:cubicBezTo>
                  <a:cubicBezTo>
                    <a:pt x="334" y="1902"/>
                    <a:pt x="334" y="1902"/>
                    <a:pt x="367" y="1868"/>
                  </a:cubicBezTo>
                  <a:cubicBezTo>
                    <a:pt x="601" y="1768"/>
                    <a:pt x="667" y="1468"/>
                    <a:pt x="701" y="1235"/>
                  </a:cubicBezTo>
                  <a:lnTo>
                    <a:pt x="534" y="668"/>
                  </a:lnTo>
                  <a:cubicBezTo>
                    <a:pt x="501" y="434"/>
                    <a:pt x="467" y="167"/>
                    <a:pt x="267" y="34"/>
                  </a:cubicBezTo>
                  <a:cubicBezTo>
                    <a:pt x="234" y="0"/>
                    <a:pt x="200" y="0"/>
                    <a:pt x="200" y="0"/>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1484;p56">
              <a:extLst>
                <a:ext uri="{FF2B5EF4-FFF2-40B4-BE49-F238E27FC236}">
                  <a16:creationId xmlns:a16="http://schemas.microsoft.com/office/drawing/2014/main" id="{657A71C1-BFC6-4638-BFFC-DCF85387DFC3}"/>
                </a:ext>
              </a:extLst>
            </p:cNvPr>
            <p:cNvSpPr/>
            <p:nvPr/>
          </p:nvSpPr>
          <p:spPr>
            <a:xfrm>
              <a:off x="3676125" y="3129350"/>
              <a:ext cx="17550" cy="47550"/>
            </a:xfrm>
            <a:custGeom>
              <a:avLst/>
              <a:gdLst/>
              <a:ahLst/>
              <a:cxnLst/>
              <a:rect l="l" t="t" r="r" b="b"/>
              <a:pathLst>
                <a:path w="702" h="1902" extrusionOk="0">
                  <a:moveTo>
                    <a:pt x="501" y="0"/>
                  </a:moveTo>
                  <a:cubicBezTo>
                    <a:pt x="468" y="0"/>
                    <a:pt x="468" y="0"/>
                    <a:pt x="434" y="34"/>
                  </a:cubicBezTo>
                  <a:cubicBezTo>
                    <a:pt x="234" y="167"/>
                    <a:pt x="201" y="434"/>
                    <a:pt x="167" y="668"/>
                  </a:cubicBezTo>
                  <a:lnTo>
                    <a:pt x="1" y="1235"/>
                  </a:lnTo>
                  <a:cubicBezTo>
                    <a:pt x="34" y="1468"/>
                    <a:pt x="101" y="1768"/>
                    <a:pt x="334" y="1868"/>
                  </a:cubicBezTo>
                  <a:cubicBezTo>
                    <a:pt x="334" y="1902"/>
                    <a:pt x="368" y="1902"/>
                    <a:pt x="401" y="1902"/>
                  </a:cubicBezTo>
                  <a:cubicBezTo>
                    <a:pt x="434" y="1902"/>
                    <a:pt x="434" y="1868"/>
                    <a:pt x="468" y="1868"/>
                  </a:cubicBezTo>
                  <a:cubicBezTo>
                    <a:pt x="568" y="1768"/>
                    <a:pt x="601" y="1602"/>
                    <a:pt x="634" y="1435"/>
                  </a:cubicBezTo>
                  <a:cubicBezTo>
                    <a:pt x="668" y="1135"/>
                    <a:pt x="668" y="834"/>
                    <a:pt x="701" y="534"/>
                  </a:cubicBezTo>
                  <a:cubicBezTo>
                    <a:pt x="701" y="367"/>
                    <a:pt x="701" y="167"/>
                    <a:pt x="601" y="34"/>
                  </a:cubicBezTo>
                  <a:cubicBezTo>
                    <a:pt x="568" y="34"/>
                    <a:pt x="534" y="0"/>
                    <a:pt x="501" y="0"/>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1485;p56">
              <a:extLst>
                <a:ext uri="{FF2B5EF4-FFF2-40B4-BE49-F238E27FC236}">
                  <a16:creationId xmlns:a16="http://schemas.microsoft.com/office/drawing/2014/main" id="{3D810D41-2B80-4D08-BF9C-C706D5D75CB3}"/>
                </a:ext>
              </a:extLst>
            </p:cNvPr>
            <p:cNvSpPr/>
            <p:nvPr/>
          </p:nvSpPr>
          <p:spPr>
            <a:xfrm>
              <a:off x="3513525" y="3009675"/>
              <a:ext cx="177650" cy="211425"/>
            </a:xfrm>
            <a:custGeom>
              <a:avLst/>
              <a:gdLst/>
              <a:ahLst/>
              <a:cxnLst/>
              <a:rect l="l" t="t" r="r" b="b"/>
              <a:pathLst>
                <a:path w="7106" h="8457" extrusionOk="0">
                  <a:moveTo>
                    <a:pt x="3434" y="0"/>
                  </a:moveTo>
                  <a:cubicBezTo>
                    <a:pt x="3015" y="0"/>
                    <a:pt x="2586" y="120"/>
                    <a:pt x="2202" y="284"/>
                  </a:cubicBezTo>
                  <a:cubicBezTo>
                    <a:pt x="1735" y="484"/>
                    <a:pt x="1301" y="751"/>
                    <a:pt x="901" y="1018"/>
                  </a:cubicBezTo>
                  <a:cubicBezTo>
                    <a:pt x="834" y="1085"/>
                    <a:pt x="801" y="1118"/>
                    <a:pt x="734" y="1152"/>
                  </a:cubicBezTo>
                  <a:cubicBezTo>
                    <a:pt x="133" y="2519"/>
                    <a:pt x="0" y="4054"/>
                    <a:pt x="400" y="5488"/>
                  </a:cubicBezTo>
                  <a:lnTo>
                    <a:pt x="500" y="5955"/>
                  </a:lnTo>
                  <a:cubicBezTo>
                    <a:pt x="434" y="6389"/>
                    <a:pt x="534" y="6856"/>
                    <a:pt x="734" y="7256"/>
                  </a:cubicBezTo>
                  <a:cubicBezTo>
                    <a:pt x="901" y="7690"/>
                    <a:pt x="1168" y="8056"/>
                    <a:pt x="1401" y="8457"/>
                  </a:cubicBezTo>
                  <a:lnTo>
                    <a:pt x="5704" y="8457"/>
                  </a:lnTo>
                  <a:cubicBezTo>
                    <a:pt x="5971" y="8056"/>
                    <a:pt x="6204" y="7690"/>
                    <a:pt x="6405" y="7256"/>
                  </a:cubicBezTo>
                  <a:cubicBezTo>
                    <a:pt x="6571" y="6856"/>
                    <a:pt x="6705" y="6389"/>
                    <a:pt x="6638" y="5955"/>
                  </a:cubicBezTo>
                  <a:lnTo>
                    <a:pt x="6705" y="5488"/>
                  </a:lnTo>
                  <a:cubicBezTo>
                    <a:pt x="7105" y="4154"/>
                    <a:pt x="7038" y="2719"/>
                    <a:pt x="6505" y="1418"/>
                  </a:cubicBezTo>
                  <a:cubicBezTo>
                    <a:pt x="6004" y="918"/>
                    <a:pt x="5371" y="551"/>
                    <a:pt x="4703" y="251"/>
                  </a:cubicBezTo>
                  <a:cubicBezTo>
                    <a:pt x="4370" y="151"/>
                    <a:pt x="4070" y="51"/>
                    <a:pt x="3703" y="17"/>
                  </a:cubicBezTo>
                  <a:cubicBezTo>
                    <a:pt x="3614" y="6"/>
                    <a:pt x="3524" y="0"/>
                    <a:pt x="3434" y="0"/>
                  </a:cubicBezTo>
                  <a:close/>
                </a:path>
              </a:pathLst>
            </a:custGeom>
            <a:solidFill>
              <a:srgbClr val="4A342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1486;p56">
              <a:extLst>
                <a:ext uri="{FF2B5EF4-FFF2-40B4-BE49-F238E27FC236}">
                  <a16:creationId xmlns:a16="http://schemas.microsoft.com/office/drawing/2014/main" id="{A19D9EF6-FA1B-4444-8215-84F62CD90713}"/>
                </a:ext>
              </a:extLst>
            </p:cNvPr>
            <p:cNvSpPr/>
            <p:nvPr/>
          </p:nvSpPr>
          <p:spPr>
            <a:xfrm>
              <a:off x="3513525" y="3009675"/>
              <a:ext cx="177650" cy="211425"/>
            </a:xfrm>
            <a:custGeom>
              <a:avLst/>
              <a:gdLst/>
              <a:ahLst/>
              <a:cxnLst/>
              <a:rect l="l" t="t" r="r" b="b"/>
              <a:pathLst>
                <a:path w="7106" h="8457" extrusionOk="0">
                  <a:moveTo>
                    <a:pt x="3434" y="0"/>
                  </a:moveTo>
                  <a:cubicBezTo>
                    <a:pt x="3015" y="0"/>
                    <a:pt x="2586" y="120"/>
                    <a:pt x="2202" y="284"/>
                  </a:cubicBezTo>
                  <a:cubicBezTo>
                    <a:pt x="1735" y="484"/>
                    <a:pt x="1301" y="751"/>
                    <a:pt x="901" y="1018"/>
                  </a:cubicBezTo>
                  <a:cubicBezTo>
                    <a:pt x="834" y="1085"/>
                    <a:pt x="801" y="1118"/>
                    <a:pt x="734" y="1152"/>
                  </a:cubicBezTo>
                  <a:cubicBezTo>
                    <a:pt x="133" y="2519"/>
                    <a:pt x="0" y="4054"/>
                    <a:pt x="400" y="5488"/>
                  </a:cubicBezTo>
                  <a:lnTo>
                    <a:pt x="500" y="5955"/>
                  </a:lnTo>
                  <a:cubicBezTo>
                    <a:pt x="434" y="6389"/>
                    <a:pt x="534" y="6856"/>
                    <a:pt x="734" y="7256"/>
                  </a:cubicBezTo>
                  <a:cubicBezTo>
                    <a:pt x="901" y="7690"/>
                    <a:pt x="1168" y="8056"/>
                    <a:pt x="1401" y="8457"/>
                  </a:cubicBezTo>
                  <a:lnTo>
                    <a:pt x="5704" y="8457"/>
                  </a:lnTo>
                  <a:cubicBezTo>
                    <a:pt x="5971" y="8056"/>
                    <a:pt x="6204" y="7690"/>
                    <a:pt x="6405" y="7256"/>
                  </a:cubicBezTo>
                  <a:cubicBezTo>
                    <a:pt x="6571" y="6856"/>
                    <a:pt x="6705" y="6389"/>
                    <a:pt x="6638" y="5955"/>
                  </a:cubicBezTo>
                  <a:lnTo>
                    <a:pt x="6705" y="5488"/>
                  </a:lnTo>
                  <a:cubicBezTo>
                    <a:pt x="7105" y="4154"/>
                    <a:pt x="7038" y="2719"/>
                    <a:pt x="6505" y="1418"/>
                  </a:cubicBezTo>
                  <a:cubicBezTo>
                    <a:pt x="6004" y="918"/>
                    <a:pt x="5371" y="551"/>
                    <a:pt x="4703" y="251"/>
                  </a:cubicBezTo>
                  <a:cubicBezTo>
                    <a:pt x="4370" y="151"/>
                    <a:pt x="4070" y="51"/>
                    <a:pt x="3703" y="17"/>
                  </a:cubicBezTo>
                  <a:cubicBezTo>
                    <a:pt x="3614" y="6"/>
                    <a:pt x="3524" y="0"/>
                    <a:pt x="3434" y="0"/>
                  </a:cubicBezTo>
                  <a:close/>
                </a:path>
              </a:pathLst>
            </a:custGeom>
            <a:solidFill>
              <a:srgbClr val="F8A469"/>
            </a:solidFill>
            <a:ln w="952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1487;p56">
              <a:extLst>
                <a:ext uri="{FF2B5EF4-FFF2-40B4-BE49-F238E27FC236}">
                  <a16:creationId xmlns:a16="http://schemas.microsoft.com/office/drawing/2014/main" id="{B3B07A34-DA0D-4B1C-9C6E-A977A873308E}"/>
                </a:ext>
              </a:extLst>
            </p:cNvPr>
            <p:cNvSpPr/>
            <p:nvPr/>
          </p:nvSpPr>
          <p:spPr>
            <a:xfrm>
              <a:off x="4014700" y="3746450"/>
              <a:ext cx="228525" cy="90750"/>
            </a:xfrm>
            <a:custGeom>
              <a:avLst/>
              <a:gdLst/>
              <a:ahLst/>
              <a:cxnLst/>
              <a:rect l="l" t="t" r="r" b="b"/>
              <a:pathLst>
                <a:path w="9141" h="3630" extrusionOk="0">
                  <a:moveTo>
                    <a:pt x="7273" y="1"/>
                  </a:moveTo>
                  <a:cubicBezTo>
                    <a:pt x="6205" y="68"/>
                    <a:pt x="5171" y="134"/>
                    <a:pt x="4104" y="301"/>
                  </a:cubicBezTo>
                  <a:cubicBezTo>
                    <a:pt x="3136" y="701"/>
                    <a:pt x="2202" y="1168"/>
                    <a:pt x="1268" y="1669"/>
                  </a:cubicBezTo>
                  <a:cubicBezTo>
                    <a:pt x="935" y="2136"/>
                    <a:pt x="501" y="2536"/>
                    <a:pt x="1" y="2803"/>
                  </a:cubicBezTo>
                  <a:cubicBezTo>
                    <a:pt x="101" y="2970"/>
                    <a:pt x="268" y="3103"/>
                    <a:pt x="434" y="3203"/>
                  </a:cubicBezTo>
                  <a:cubicBezTo>
                    <a:pt x="874" y="3450"/>
                    <a:pt x="1380" y="3629"/>
                    <a:pt x="1899" y="3629"/>
                  </a:cubicBezTo>
                  <a:cubicBezTo>
                    <a:pt x="2011" y="3629"/>
                    <a:pt x="2123" y="3621"/>
                    <a:pt x="2236" y="3603"/>
                  </a:cubicBezTo>
                  <a:cubicBezTo>
                    <a:pt x="2636" y="3537"/>
                    <a:pt x="3003" y="3303"/>
                    <a:pt x="3336" y="3136"/>
                  </a:cubicBezTo>
                  <a:cubicBezTo>
                    <a:pt x="3903" y="2803"/>
                    <a:pt x="4471" y="2503"/>
                    <a:pt x="5038" y="2169"/>
                  </a:cubicBezTo>
                  <a:cubicBezTo>
                    <a:pt x="5204" y="2102"/>
                    <a:pt x="5371" y="2002"/>
                    <a:pt x="5538" y="1936"/>
                  </a:cubicBezTo>
                  <a:cubicBezTo>
                    <a:pt x="5738" y="1869"/>
                    <a:pt x="5972" y="1869"/>
                    <a:pt x="6205" y="1869"/>
                  </a:cubicBezTo>
                  <a:lnTo>
                    <a:pt x="7773" y="1769"/>
                  </a:lnTo>
                  <a:cubicBezTo>
                    <a:pt x="8240" y="1769"/>
                    <a:pt x="8674" y="1735"/>
                    <a:pt x="9141" y="1669"/>
                  </a:cubicBezTo>
                  <a:cubicBezTo>
                    <a:pt x="8573" y="1035"/>
                    <a:pt x="7973" y="501"/>
                    <a:pt x="7273" y="1"/>
                  </a:cubicBezTo>
                  <a:close/>
                </a:path>
              </a:pathLst>
            </a:custGeom>
            <a:solidFill>
              <a:srgbClr val="F8A469"/>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1488;p56">
              <a:extLst>
                <a:ext uri="{FF2B5EF4-FFF2-40B4-BE49-F238E27FC236}">
                  <a16:creationId xmlns:a16="http://schemas.microsoft.com/office/drawing/2014/main" id="{9C130570-D8CD-4A95-AE7D-22D999BB0505}"/>
                </a:ext>
              </a:extLst>
            </p:cNvPr>
            <p:cNvSpPr/>
            <p:nvPr/>
          </p:nvSpPr>
          <p:spPr>
            <a:xfrm>
              <a:off x="3169100" y="3262400"/>
              <a:ext cx="292725" cy="533275"/>
            </a:xfrm>
            <a:custGeom>
              <a:avLst/>
              <a:gdLst/>
              <a:ahLst/>
              <a:cxnLst/>
              <a:rect l="l" t="t" r="r" b="b"/>
              <a:pathLst>
                <a:path w="11709" h="21331" extrusionOk="0">
                  <a:moveTo>
                    <a:pt x="10224" y="0"/>
                  </a:moveTo>
                  <a:cubicBezTo>
                    <a:pt x="9605" y="0"/>
                    <a:pt x="9029" y="371"/>
                    <a:pt x="8640" y="850"/>
                  </a:cubicBezTo>
                  <a:cubicBezTo>
                    <a:pt x="8206" y="1383"/>
                    <a:pt x="7940" y="2017"/>
                    <a:pt x="7706" y="2684"/>
                  </a:cubicBezTo>
                  <a:cubicBezTo>
                    <a:pt x="7372" y="3551"/>
                    <a:pt x="7072" y="4419"/>
                    <a:pt x="6772" y="5286"/>
                  </a:cubicBezTo>
                  <a:cubicBezTo>
                    <a:pt x="5971" y="7554"/>
                    <a:pt x="5138" y="9823"/>
                    <a:pt x="4337" y="12091"/>
                  </a:cubicBezTo>
                  <a:cubicBezTo>
                    <a:pt x="2936" y="13792"/>
                    <a:pt x="1468" y="15460"/>
                    <a:pt x="1" y="17128"/>
                  </a:cubicBezTo>
                  <a:cubicBezTo>
                    <a:pt x="468" y="18596"/>
                    <a:pt x="1068" y="19997"/>
                    <a:pt x="1835" y="21331"/>
                  </a:cubicBezTo>
                  <a:cubicBezTo>
                    <a:pt x="4470" y="18829"/>
                    <a:pt x="6739" y="15960"/>
                    <a:pt x="8940" y="13058"/>
                  </a:cubicBezTo>
                  <a:cubicBezTo>
                    <a:pt x="10241" y="9723"/>
                    <a:pt x="11342" y="6320"/>
                    <a:pt x="11676" y="2784"/>
                  </a:cubicBezTo>
                  <a:lnTo>
                    <a:pt x="11542" y="1483"/>
                  </a:lnTo>
                  <a:cubicBezTo>
                    <a:pt x="11709" y="816"/>
                    <a:pt x="11108" y="116"/>
                    <a:pt x="10441" y="16"/>
                  </a:cubicBezTo>
                  <a:cubicBezTo>
                    <a:pt x="10368" y="5"/>
                    <a:pt x="10296" y="0"/>
                    <a:pt x="10224" y="0"/>
                  </a:cubicBezTo>
                  <a:close/>
                </a:path>
              </a:pathLst>
            </a:custGeom>
            <a:solidFill>
              <a:srgbClr val="F29D1D"/>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1489;p56">
              <a:extLst>
                <a:ext uri="{FF2B5EF4-FFF2-40B4-BE49-F238E27FC236}">
                  <a16:creationId xmlns:a16="http://schemas.microsoft.com/office/drawing/2014/main" id="{84F15C47-F093-4BF5-97A3-5770F6985D82}"/>
                </a:ext>
              </a:extLst>
            </p:cNvPr>
            <p:cNvSpPr/>
            <p:nvPr/>
          </p:nvSpPr>
          <p:spPr>
            <a:xfrm>
              <a:off x="3169100" y="3262400"/>
              <a:ext cx="292725" cy="533275"/>
            </a:xfrm>
            <a:custGeom>
              <a:avLst/>
              <a:gdLst/>
              <a:ahLst/>
              <a:cxnLst/>
              <a:rect l="l" t="t" r="r" b="b"/>
              <a:pathLst>
                <a:path w="11709" h="21331" extrusionOk="0">
                  <a:moveTo>
                    <a:pt x="10224" y="0"/>
                  </a:moveTo>
                  <a:cubicBezTo>
                    <a:pt x="9605" y="0"/>
                    <a:pt x="9029" y="371"/>
                    <a:pt x="8640" y="850"/>
                  </a:cubicBezTo>
                  <a:cubicBezTo>
                    <a:pt x="8206" y="1383"/>
                    <a:pt x="7940" y="2017"/>
                    <a:pt x="7706" y="2684"/>
                  </a:cubicBezTo>
                  <a:cubicBezTo>
                    <a:pt x="7372" y="3551"/>
                    <a:pt x="7072" y="4419"/>
                    <a:pt x="6772" y="5286"/>
                  </a:cubicBezTo>
                  <a:cubicBezTo>
                    <a:pt x="5971" y="7554"/>
                    <a:pt x="5138" y="9823"/>
                    <a:pt x="4337" y="12091"/>
                  </a:cubicBezTo>
                  <a:cubicBezTo>
                    <a:pt x="2936" y="13792"/>
                    <a:pt x="1468" y="15460"/>
                    <a:pt x="1" y="17128"/>
                  </a:cubicBezTo>
                  <a:cubicBezTo>
                    <a:pt x="468" y="18596"/>
                    <a:pt x="1068" y="19997"/>
                    <a:pt x="1835" y="21331"/>
                  </a:cubicBezTo>
                  <a:cubicBezTo>
                    <a:pt x="4470" y="18829"/>
                    <a:pt x="6739" y="15960"/>
                    <a:pt x="8940" y="13058"/>
                  </a:cubicBezTo>
                  <a:cubicBezTo>
                    <a:pt x="10241" y="9723"/>
                    <a:pt x="11342" y="6320"/>
                    <a:pt x="11676" y="2784"/>
                  </a:cubicBezTo>
                  <a:lnTo>
                    <a:pt x="11542" y="1483"/>
                  </a:lnTo>
                  <a:cubicBezTo>
                    <a:pt x="11709" y="816"/>
                    <a:pt x="11108" y="116"/>
                    <a:pt x="10441" y="16"/>
                  </a:cubicBezTo>
                  <a:cubicBezTo>
                    <a:pt x="10368" y="5"/>
                    <a:pt x="10296" y="0"/>
                    <a:pt x="10224" y="0"/>
                  </a:cubicBezTo>
                  <a:close/>
                </a:path>
              </a:pathLst>
            </a:custGeom>
            <a:solidFill>
              <a:schemeClr val="accent3"/>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1490;p56">
              <a:extLst>
                <a:ext uri="{FF2B5EF4-FFF2-40B4-BE49-F238E27FC236}">
                  <a16:creationId xmlns:a16="http://schemas.microsoft.com/office/drawing/2014/main" id="{0E60B634-38E9-4470-8E59-7F241FCFDF0E}"/>
                </a:ext>
              </a:extLst>
            </p:cNvPr>
            <p:cNvSpPr/>
            <p:nvPr/>
          </p:nvSpPr>
          <p:spPr>
            <a:xfrm>
              <a:off x="3330875" y="3209050"/>
              <a:ext cx="446175" cy="720700"/>
            </a:xfrm>
            <a:custGeom>
              <a:avLst/>
              <a:gdLst/>
              <a:ahLst/>
              <a:cxnLst/>
              <a:rect l="l" t="t" r="r" b="b"/>
              <a:pathLst>
                <a:path w="17847" h="28828" extrusionOk="0">
                  <a:moveTo>
                    <a:pt x="11746" y="1"/>
                  </a:moveTo>
                  <a:cubicBezTo>
                    <a:pt x="11288" y="1"/>
                    <a:pt x="10823" y="25"/>
                    <a:pt x="10375" y="48"/>
                  </a:cubicBezTo>
                  <a:lnTo>
                    <a:pt x="6972" y="215"/>
                  </a:lnTo>
                  <a:cubicBezTo>
                    <a:pt x="6172" y="248"/>
                    <a:pt x="5371" y="315"/>
                    <a:pt x="4604" y="548"/>
                  </a:cubicBezTo>
                  <a:cubicBezTo>
                    <a:pt x="3570" y="915"/>
                    <a:pt x="2236" y="1883"/>
                    <a:pt x="1435" y="3484"/>
                  </a:cubicBezTo>
                  <a:cubicBezTo>
                    <a:pt x="1" y="7787"/>
                    <a:pt x="1702" y="12457"/>
                    <a:pt x="1368" y="16994"/>
                  </a:cubicBezTo>
                  <a:cubicBezTo>
                    <a:pt x="1202" y="19329"/>
                    <a:pt x="501" y="21597"/>
                    <a:pt x="201" y="23899"/>
                  </a:cubicBezTo>
                  <a:cubicBezTo>
                    <a:pt x="101" y="24999"/>
                    <a:pt x="68" y="26100"/>
                    <a:pt x="334" y="27168"/>
                  </a:cubicBezTo>
                  <a:cubicBezTo>
                    <a:pt x="368" y="27301"/>
                    <a:pt x="434" y="27468"/>
                    <a:pt x="501" y="27601"/>
                  </a:cubicBezTo>
                  <a:cubicBezTo>
                    <a:pt x="2953" y="28418"/>
                    <a:pt x="5558" y="28827"/>
                    <a:pt x="8160" y="28827"/>
                  </a:cubicBezTo>
                  <a:cubicBezTo>
                    <a:pt x="8531" y="28827"/>
                    <a:pt x="8903" y="28819"/>
                    <a:pt x="9274" y="28802"/>
                  </a:cubicBezTo>
                  <a:cubicBezTo>
                    <a:pt x="10108" y="28769"/>
                    <a:pt x="10975" y="28669"/>
                    <a:pt x="11776" y="28468"/>
                  </a:cubicBezTo>
                  <a:cubicBezTo>
                    <a:pt x="13711" y="28035"/>
                    <a:pt x="15412" y="26967"/>
                    <a:pt x="17080" y="25900"/>
                  </a:cubicBezTo>
                  <a:cubicBezTo>
                    <a:pt x="17847" y="23131"/>
                    <a:pt x="16980" y="20129"/>
                    <a:pt x="16746" y="17194"/>
                  </a:cubicBezTo>
                  <a:cubicBezTo>
                    <a:pt x="16546" y="14558"/>
                    <a:pt x="16880" y="11890"/>
                    <a:pt x="16946" y="9221"/>
                  </a:cubicBezTo>
                  <a:cubicBezTo>
                    <a:pt x="17013" y="6586"/>
                    <a:pt x="17547" y="2550"/>
                    <a:pt x="15278" y="849"/>
                  </a:cubicBezTo>
                  <a:cubicBezTo>
                    <a:pt x="14344" y="382"/>
                    <a:pt x="13344" y="115"/>
                    <a:pt x="12310" y="15"/>
                  </a:cubicBezTo>
                  <a:cubicBezTo>
                    <a:pt x="12124" y="5"/>
                    <a:pt x="11935" y="1"/>
                    <a:pt x="11746" y="1"/>
                  </a:cubicBezTo>
                  <a:close/>
                </a:path>
              </a:pathLst>
            </a:custGeom>
            <a:solidFill>
              <a:schemeClr val="accent3"/>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1491;p56">
              <a:extLst>
                <a:ext uri="{FF2B5EF4-FFF2-40B4-BE49-F238E27FC236}">
                  <a16:creationId xmlns:a16="http://schemas.microsoft.com/office/drawing/2014/main" id="{B6DF8355-2035-4864-997E-A9842763B56A}"/>
                </a:ext>
              </a:extLst>
            </p:cNvPr>
            <p:cNvSpPr/>
            <p:nvPr/>
          </p:nvSpPr>
          <p:spPr>
            <a:xfrm>
              <a:off x="3282525" y="3191575"/>
              <a:ext cx="513725" cy="340100"/>
            </a:xfrm>
            <a:custGeom>
              <a:avLst/>
              <a:gdLst/>
              <a:ahLst/>
              <a:cxnLst/>
              <a:rect l="l" t="t" r="r" b="b"/>
              <a:pathLst>
                <a:path w="20549" h="13604" extrusionOk="0">
                  <a:moveTo>
                    <a:pt x="14888" y="1"/>
                  </a:moveTo>
                  <a:cubicBezTo>
                    <a:pt x="14781" y="1"/>
                    <a:pt x="14677" y="5"/>
                    <a:pt x="14577" y="13"/>
                  </a:cubicBezTo>
                  <a:cubicBezTo>
                    <a:pt x="13243" y="47"/>
                    <a:pt x="11875" y="113"/>
                    <a:pt x="10574" y="380"/>
                  </a:cubicBezTo>
                  <a:cubicBezTo>
                    <a:pt x="9784" y="288"/>
                    <a:pt x="8660" y="156"/>
                    <a:pt x="7620" y="156"/>
                  </a:cubicBezTo>
                  <a:cubicBezTo>
                    <a:pt x="6772" y="156"/>
                    <a:pt x="5980" y="244"/>
                    <a:pt x="5471" y="514"/>
                  </a:cubicBezTo>
                  <a:cubicBezTo>
                    <a:pt x="5204" y="647"/>
                    <a:pt x="4770" y="1181"/>
                    <a:pt x="4570" y="1348"/>
                  </a:cubicBezTo>
                  <a:cubicBezTo>
                    <a:pt x="4236" y="1614"/>
                    <a:pt x="4003" y="1981"/>
                    <a:pt x="3769" y="2348"/>
                  </a:cubicBezTo>
                  <a:cubicBezTo>
                    <a:pt x="2002" y="5184"/>
                    <a:pt x="1301" y="8519"/>
                    <a:pt x="0" y="11588"/>
                  </a:cubicBezTo>
                  <a:cubicBezTo>
                    <a:pt x="100" y="12155"/>
                    <a:pt x="267" y="12722"/>
                    <a:pt x="500" y="13289"/>
                  </a:cubicBezTo>
                  <a:cubicBezTo>
                    <a:pt x="2997" y="13492"/>
                    <a:pt x="5524" y="13603"/>
                    <a:pt x="8050" y="13603"/>
                  </a:cubicBezTo>
                  <a:cubicBezTo>
                    <a:pt x="9271" y="13603"/>
                    <a:pt x="10491" y="13577"/>
                    <a:pt x="11708" y="13523"/>
                  </a:cubicBezTo>
                  <a:cubicBezTo>
                    <a:pt x="12709" y="11288"/>
                    <a:pt x="13443" y="8920"/>
                    <a:pt x="13877" y="6518"/>
                  </a:cubicBezTo>
                  <a:cubicBezTo>
                    <a:pt x="14043" y="5617"/>
                    <a:pt x="14177" y="4717"/>
                    <a:pt x="14611" y="3916"/>
                  </a:cubicBezTo>
                  <a:cubicBezTo>
                    <a:pt x="15011" y="3115"/>
                    <a:pt x="15811" y="2448"/>
                    <a:pt x="16712" y="2448"/>
                  </a:cubicBezTo>
                  <a:cubicBezTo>
                    <a:pt x="17146" y="2448"/>
                    <a:pt x="17579" y="2582"/>
                    <a:pt x="17946" y="2815"/>
                  </a:cubicBezTo>
                  <a:cubicBezTo>
                    <a:pt x="18647" y="3182"/>
                    <a:pt x="19214" y="3749"/>
                    <a:pt x="19614" y="4416"/>
                  </a:cubicBezTo>
                  <a:lnTo>
                    <a:pt x="20181" y="7018"/>
                  </a:lnTo>
                  <a:cubicBezTo>
                    <a:pt x="20548" y="4683"/>
                    <a:pt x="20081" y="3316"/>
                    <a:pt x="19914" y="2949"/>
                  </a:cubicBezTo>
                  <a:cubicBezTo>
                    <a:pt x="19714" y="2448"/>
                    <a:pt x="19381" y="1915"/>
                    <a:pt x="19014" y="1514"/>
                  </a:cubicBezTo>
                  <a:cubicBezTo>
                    <a:pt x="18513" y="1014"/>
                    <a:pt x="18246" y="780"/>
                    <a:pt x="17379" y="480"/>
                  </a:cubicBezTo>
                  <a:cubicBezTo>
                    <a:pt x="16979" y="347"/>
                    <a:pt x="16278" y="180"/>
                    <a:pt x="15878" y="113"/>
                  </a:cubicBezTo>
                  <a:cubicBezTo>
                    <a:pt x="15553" y="38"/>
                    <a:pt x="15209" y="1"/>
                    <a:pt x="14888" y="1"/>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1492;p56">
              <a:extLst>
                <a:ext uri="{FF2B5EF4-FFF2-40B4-BE49-F238E27FC236}">
                  <a16:creationId xmlns:a16="http://schemas.microsoft.com/office/drawing/2014/main" id="{93E6D155-49FE-499B-82FD-377B712F0733}"/>
                </a:ext>
              </a:extLst>
            </p:cNvPr>
            <p:cNvSpPr/>
            <p:nvPr/>
          </p:nvSpPr>
          <p:spPr>
            <a:xfrm>
              <a:off x="3787050" y="3287800"/>
              <a:ext cx="850" cy="5025"/>
            </a:xfrm>
            <a:custGeom>
              <a:avLst/>
              <a:gdLst/>
              <a:ahLst/>
              <a:cxnLst/>
              <a:rect l="l" t="t" r="r" b="b"/>
              <a:pathLst>
                <a:path w="34" h="201" extrusionOk="0">
                  <a:moveTo>
                    <a:pt x="0" y="0"/>
                  </a:moveTo>
                  <a:cubicBezTo>
                    <a:pt x="0" y="67"/>
                    <a:pt x="34" y="134"/>
                    <a:pt x="34" y="200"/>
                  </a:cubicBezTo>
                  <a:cubicBezTo>
                    <a:pt x="34" y="134"/>
                    <a:pt x="0" y="67"/>
                    <a:pt x="0" y="0"/>
                  </a:cubicBezTo>
                  <a:close/>
                </a:path>
              </a:pathLst>
            </a:custGeom>
            <a:solidFill>
              <a:srgbClr val="E8592A"/>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1493;p56">
              <a:extLst>
                <a:ext uri="{FF2B5EF4-FFF2-40B4-BE49-F238E27FC236}">
                  <a16:creationId xmlns:a16="http://schemas.microsoft.com/office/drawing/2014/main" id="{E61DC67C-07B4-4EA7-BC1C-5407C00CD541}"/>
                </a:ext>
              </a:extLst>
            </p:cNvPr>
            <p:cNvSpPr/>
            <p:nvPr/>
          </p:nvSpPr>
          <p:spPr>
            <a:xfrm>
              <a:off x="3787050" y="3287800"/>
              <a:ext cx="850" cy="5025"/>
            </a:xfrm>
            <a:custGeom>
              <a:avLst/>
              <a:gdLst/>
              <a:ahLst/>
              <a:cxnLst/>
              <a:rect l="l" t="t" r="r" b="b"/>
              <a:pathLst>
                <a:path w="34" h="201" extrusionOk="0">
                  <a:moveTo>
                    <a:pt x="0" y="0"/>
                  </a:moveTo>
                  <a:cubicBezTo>
                    <a:pt x="0" y="67"/>
                    <a:pt x="34" y="134"/>
                    <a:pt x="34" y="200"/>
                  </a:cubicBezTo>
                  <a:cubicBezTo>
                    <a:pt x="34" y="134"/>
                    <a:pt x="0" y="67"/>
                    <a:pt x="0" y="0"/>
                  </a:cubicBezTo>
                  <a:close/>
                </a:path>
              </a:pathLst>
            </a:custGeom>
            <a:solidFill>
              <a:srgbClr val="E8592A"/>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1494;p56">
              <a:extLst>
                <a:ext uri="{FF2B5EF4-FFF2-40B4-BE49-F238E27FC236}">
                  <a16:creationId xmlns:a16="http://schemas.microsoft.com/office/drawing/2014/main" id="{2C7E087B-7F3B-460A-9DC5-5C81F462CB0E}"/>
                </a:ext>
              </a:extLst>
            </p:cNvPr>
            <p:cNvSpPr/>
            <p:nvPr/>
          </p:nvSpPr>
          <p:spPr>
            <a:xfrm>
              <a:off x="3283350" y="3483775"/>
              <a:ext cx="286050" cy="47900"/>
            </a:xfrm>
            <a:custGeom>
              <a:avLst/>
              <a:gdLst/>
              <a:ahLst/>
              <a:cxnLst/>
              <a:rect l="l" t="t" r="r" b="b"/>
              <a:pathLst>
                <a:path w="11442" h="1916" extrusionOk="0">
                  <a:moveTo>
                    <a:pt x="0" y="0"/>
                  </a:moveTo>
                  <a:cubicBezTo>
                    <a:pt x="101" y="534"/>
                    <a:pt x="267" y="1068"/>
                    <a:pt x="467" y="1601"/>
                  </a:cubicBezTo>
                  <a:cubicBezTo>
                    <a:pt x="2919" y="1804"/>
                    <a:pt x="5386" y="1915"/>
                    <a:pt x="7857" y="1915"/>
                  </a:cubicBezTo>
                  <a:cubicBezTo>
                    <a:pt x="9051" y="1915"/>
                    <a:pt x="10247" y="1889"/>
                    <a:pt x="11442" y="1835"/>
                  </a:cubicBezTo>
                  <a:cubicBezTo>
                    <a:pt x="11108" y="1368"/>
                    <a:pt x="10808" y="834"/>
                    <a:pt x="10508" y="334"/>
                  </a:cubicBezTo>
                  <a:cubicBezTo>
                    <a:pt x="10043" y="340"/>
                    <a:pt x="9578" y="343"/>
                    <a:pt x="9112" y="343"/>
                  </a:cubicBezTo>
                  <a:cubicBezTo>
                    <a:pt x="7042" y="343"/>
                    <a:pt x="4972" y="288"/>
                    <a:pt x="2903" y="234"/>
                  </a:cubicBezTo>
                  <a:cubicBezTo>
                    <a:pt x="1935" y="200"/>
                    <a:pt x="934" y="167"/>
                    <a:pt x="0" y="0"/>
                  </a:cubicBezTo>
                  <a:close/>
                </a:path>
              </a:pathLst>
            </a:custGeom>
            <a:solidFill>
              <a:srgbClr val="E8592A"/>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1495;p56">
              <a:extLst>
                <a:ext uri="{FF2B5EF4-FFF2-40B4-BE49-F238E27FC236}">
                  <a16:creationId xmlns:a16="http://schemas.microsoft.com/office/drawing/2014/main" id="{3E20B35B-92F1-4A87-AA1E-C592FE2CC368}"/>
                </a:ext>
              </a:extLst>
            </p:cNvPr>
            <p:cNvSpPr/>
            <p:nvPr/>
          </p:nvSpPr>
          <p:spPr>
            <a:xfrm>
              <a:off x="3283350" y="3483775"/>
              <a:ext cx="286050" cy="47900"/>
            </a:xfrm>
            <a:custGeom>
              <a:avLst/>
              <a:gdLst/>
              <a:ahLst/>
              <a:cxnLst/>
              <a:rect l="l" t="t" r="r" b="b"/>
              <a:pathLst>
                <a:path w="11442" h="1916" extrusionOk="0">
                  <a:moveTo>
                    <a:pt x="0" y="0"/>
                  </a:moveTo>
                  <a:cubicBezTo>
                    <a:pt x="101" y="534"/>
                    <a:pt x="267" y="1068"/>
                    <a:pt x="467" y="1601"/>
                  </a:cubicBezTo>
                  <a:cubicBezTo>
                    <a:pt x="2919" y="1804"/>
                    <a:pt x="5386" y="1915"/>
                    <a:pt x="7857" y="1915"/>
                  </a:cubicBezTo>
                  <a:cubicBezTo>
                    <a:pt x="9051" y="1915"/>
                    <a:pt x="10247" y="1889"/>
                    <a:pt x="11442" y="1835"/>
                  </a:cubicBezTo>
                  <a:cubicBezTo>
                    <a:pt x="11108" y="1368"/>
                    <a:pt x="10808" y="834"/>
                    <a:pt x="10508" y="334"/>
                  </a:cubicBezTo>
                  <a:cubicBezTo>
                    <a:pt x="10043" y="340"/>
                    <a:pt x="9578" y="343"/>
                    <a:pt x="9112" y="343"/>
                  </a:cubicBezTo>
                  <a:cubicBezTo>
                    <a:pt x="7042" y="343"/>
                    <a:pt x="4972" y="288"/>
                    <a:pt x="2903" y="234"/>
                  </a:cubicBezTo>
                  <a:cubicBezTo>
                    <a:pt x="1935" y="200"/>
                    <a:pt x="934" y="167"/>
                    <a:pt x="0" y="0"/>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1496;p56">
              <a:extLst>
                <a:ext uri="{FF2B5EF4-FFF2-40B4-BE49-F238E27FC236}">
                  <a16:creationId xmlns:a16="http://schemas.microsoft.com/office/drawing/2014/main" id="{49A24872-3EC2-464F-8631-2E3A93633756}"/>
                </a:ext>
              </a:extLst>
            </p:cNvPr>
            <p:cNvSpPr/>
            <p:nvPr/>
          </p:nvSpPr>
          <p:spPr>
            <a:xfrm>
              <a:off x="3546025" y="3203775"/>
              <a:ext cx="246050" cy="325875"/>
            </a:xfrm>
            <a:custGeom>
              <a:avLst/>
              <a:gdLst/>
              <a:ahLst/>
              <a:cxnLst/>
              <a:rect l="l" t="t" r="r" b="b"/>
              <a:pathLst>
                <a:path w="9842" h="13035" extrusionOk="0">
                  <a:moveTo>
                    <a:pt x="5984" y="1"/>
                  </a:moveTo>
                  <a:cubicBezTo>
                    <a:pt x="4801" y="1"/>
                    <a:pt x="3731" y="592"/>
                    <a:pt x="3203" y="1727"/>
                  </a:cubicBezTo>
                  <a:cubicBezTo>
                    <a:pt x="1702" y="4862"/>
                    <a:pt x="1469" y="8365"/>
                    <a:pt x="34" y="11534"/>
                  </a:cubicBezTo>
                  <a:lnTo>
                    <a:pt x="1" y="11534"/>
                  </a:lnTo>
                  <a:cubicBezTo>
                    <a:pt x="301" y="12034"/>
                    <a:pt x="601" y="12568"/>
                    <a:pt x="935" y="13035"/>
                  </a:cubicBezTo>
                  <a:lnTo>
                    <a:pt x="1168" y="13035"/>
                  </a:lnTo>
                  <a:cubicBezTo>
                    <a:pt x="1402" y="12535"/>
                    <a:pt x="1602" y="12001"/>
                    <a:pt x="1802" y="11467"/>
                  </a:cubicBezTo>
                  <a:cubicBezTo>
                    <a:pt x="2503" y="9699"/>
                    <a:pt x="3003" y="7898"/>
                    <a:pt x="3337" y="6030"/>
                  </a:cubicBezTo>
                  <a:cubicBezTo>
                    <a:pt x="3503" y="5129"/>
                    <a:pt x="3637" y="4229"/>
                    <a:pt x="4071" y="3428"/>
                  </a:cubicBezTo>
                  <a:cubicBezTo>
                    <a:pt x="4471" y="2627"/>
                    <a:pt x="5271" y="1960"/>
                    <a:pt x="6172" y="1960"/>
                  </a:cubicBezTo>
                  <a:cubicBezTo>
                    <a:pt x="6606" y="1960"/>
                    <a:pt x="7039" y="2094"/>
                    <a:pt x="7406" y="2294"/>
                  </a:cubicBezTo>
                  <a:cubicBezTo>
                    <a:pt x="8107" y="2694"/>
                    <a:pt x="8674" y="3261"/>
                    <a:pt x="9074" y="3928"/>
                  </a:cubicBezTo>
                  <a:lnTo>
                    <a:pt x="9641" y="6530"/>
                  </a:lnTo>
                  <a:cubicBezTo>
                    <a:pt x="9841" y="5229"/>
                    <a:pt x="9775" y="4262"/>
                    <a:pt x="9675" y="3561"/>
                  </a:cubicBezTo>
                  <a:cubicBezTo>
                    <a:pt x="9675" y="3495"/>
                    <a:pt x="9641" y="3428"/>
                    <a:pt x="9641" y="3361"/>
                  </a:cubicBezTo>
                  <a:cubicBezTo>
                    <a:pt x="9374" y="1960"/>
                    <a:pt x="8374" y="493"/>
                    <a:pt x="6939" y="126"/>
                  </a:cubicBezTo>
                  <a:cubicBezTo>
                    <a:pt x="6618" y="42"/>
                    <a:pt x="6297" y="1"/>
                    <a:pt x="5984" y="1"/>
                  </a:cubicBezTo>
                  <a:close/>
                </a:path>
              </a:pathLst>
            </a:custGeom>
            <a:solidFill>
              <a:srgbClr val="E8592A"/>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1497;p56">
              <a:extLst>
                <a:ext uri="{FF2B5EF4-FFF2-40B4-BE49-F238E27FC236}">
                  <a16:creationId xmlns:a16="http://schemas.microsoft.com/office/drawing/2014/main" id="{1A1092E6-7969-4D0E-AA5E-3F82730F89EA}"/>
                </a:ext>
              </a:extLst>
            </p:cNvPr>
            <p:cNvSpPr/>
            <p:nvPr/>
          </p:nvSpPr>
          <p:spPr>
            <a:xfrm>
              <a:off x="3546025" y="3203775"/>
              <a:ext cx="246050" cy="325875"/>
            </a:xfrm>
            <a:custGeom>
              <a:avLst/>
              <a:gdLst/>
              <a:ahLst/>
              <a:cxnLst/>
              <a:rect l="l" t="t" r="r" b="b"/>
              <a:pathLst>
                <a:path w="9842" h="13035" extrusionOk="0">
                  <a:moveTo>
                    <a:pt x="5984" y="1"/>
                  </a:moveTo>
                  <a:cubicBezTo>
                    <a:pt x="4801" y="1"/>
                    <a:pt x="3731" y="592"/>
                    <a:pt x="3203" y="1727"/>
                  </a:cubicBezTo>
                  <a:cubicBezTo>
                    <a:pt x="1702" y="4862"/>
                    <a:pt x="1469" y="8365"/>
                    <a:pt x="34" y="11534"/>
                  </a:cubicBezTo>
                  <a:lnTo>
                    <a:pt x="1" y="11534"/>
                  </a:lnTo>
                  <a:cubicBezTo>
                    <a:pt x="301" y="12034"/>
                    <a:pt x="601" y="12568"/>
                    <a:pt x="935" y="13035"/>
                  </a:cubicBezTo>
                  <a:lnTo>
                    <a:pt x="1168" y="13035"/>
                  </a:lnTo>
                  <a:cubicBezTo>
                    <a:pt x="1402" y="12535"/>
                    <a:pt x="1602" y="12001"/>
                    <a:pt x="1802" y="11467"/>
                  </a:cubicBezTo>
                  <a:cubicBezTo>
                    <a:pt x="2503" y="9699"/>
                    <a:pt x="3003" y="7898"/>
                    <a:pt x="3337" y="6030"/>
                  </a:cubicBezTo>
                  <a:cubicBezTo>
                    <a:pt x="3503" y="5129"/>
                    <a:pt x="3637" y="4229"/>
                    <a:pt x="4071" y="3428"/>
                  </a:cubicBezTo>
                  <a:cubicBezTo>
                    <a:pt x="4471" y="2627"/>
                    <a:pt x="5271" y="1960"/>
                    <a:pt x="6172" y="1960"/>
                  </a:cubicBezTo>
                  <a:cubicBezTo>
                    <a:pt x="6606" y="1960"/>
                    <a:pt x="7039" y="2094"/>
                    <a:pt x="7406" y="2294"/>
                  </a:cubicBezTo>
                  <a:cubicBezTo>
                    <a:pt x="8107" y="2694"/>
                    <a:pt x="8674" y="3261"/>
                    <a:pt x="9074" y="3928"/>
                  </a:cubicBezTo>
                  <a:lnTo>
                    <a:pt x="9641" y="6530"/>
                  </a:lnTo>
                  <a:cubicBezTo>
                    <a:pt x="9841" y="5229"/>
                    <a:pt x="9775" y="4262"/>
                    <a:pt x="9675" y="3561"/>
                  </a:cubicBezTo>
                  <a:cubicBezTo>
                    <a:pt x="9675" y="3495"/>
                    <a:pt x="9641" y="3428"/>
                    <a:pt x="9641" y="3361"/>
                  </a:cubicBezTo>
                  <a:cubicBezTo>
                    <a:pt x="9374" y="1960"/>
                    <a:pt x="8374" y="493"/>
                    <a:pt x="6939" y="126"/>
                  </a:cubicBezTo>
                  <a:cubicBezTo>
                    <a:pt x="6618" y="42"/>
                    <a:pt x="6297" y="1"/>
                    <a:pt x="5984" y="1"/>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1498;p56">
              <a:extLst>
                <a:ext uri="{FF2B5EF4-FFF2-40B4-BE49-F238E27FC236}">
                  <a16:creationId xmlns:a16="http://schemas.microsoft.com/office/drawing/2014/main" id="{804F07BF-9C20-49C4-9536-892B4E2B3660}"/>
                </a:ext>
              </a:extLst>
            </p:cNvPr>
            <p:cNvSpPr/>
            <p:nvPr/>
          </p:nvSpPr>
          <p:spPr>
            <a:xfrm>
              <a:off x="3629425" y="3251625"/>
              <a:ext cx="450350" cy="594925"/>
            </a:xfrm>
            <a:custGeom>
              <a:avLst/>
              <a:gdLst/>
              <a:ahLst/>
              <a:cxnLst/>
              <a:rect l="l" t="t" r="r" b="b"/>
              <a:pathLst>
                <a:path w="18014" h="23797" extrusionOk="0">
                  <a:moveTo>
                    <a:pt x="2668" y="0"/>
                  </a:moveTo>
                  <a:cubicBezTo>
                    <a:pt x="2044" y="0"/>
                    <a:pt x="1467" y="264"/>
                    <a:pt x="1068" y="914"/>
                  </a:cubicBezTo>
                  <a:cubicBezTo>
                    <a:pt x="1" y="2715"/>
                    <a:pt x="167" y="5517"/>
                    <a:pt x="901" y="7385"/>
                  </a:cubicBezTo>
                  <a:cubicBezTo>
                    <a:pt x="1702" y="9353"/>
                    <a:pt x="1735" y="12255"/>
                    <a:pt x="2603" y="14290"/>
                  </a:cubicBezTo>
                  <a:cubicBezTo>
                    <a:pt x="3403" y="16225"/>
                    <a:pt x="4170" y="17692"/>
                    <a:pt x="5738" y="18793"/>
                  </a:cubicBezTo>
                  <a:cubicBezTo>
                    <a:pt x="8240" y="20895"/>
                    <a:pt x="11075" y="22596"/>
                    <a:pt x="14111" y="23797"/>
                  </a:cubicBezTo>
                  <a:cubicBezTo>
                    <a:pt x="15278" y="23163"/>
                    <a:pt x="16446" y="22496"/>
                    <a:pt x="17280" y="21462"/>
                  </a:cubicBezTo>
                  <a:cubicBezTo>
                    <a:pt x="17580" y="21128"/>
                    <a:pt x="17813" y="20761"/>
                    <a:pt x="18014" y="20394"/>
                  </a:cubicBezTo>
                  <a:cubicBezTo>
                    <a:pt x="17213" y="20127"/>
                    <a:pt x="16045" y="19560"/>
                    <a:pt x="15312" y="19227"/>
                  </a:cubicBezTo>
                  <a:cubicBezTo>
                    <a:pt x="14644" y="18927"/>
                    <a:pt x="13977" y="18593"/>
                    <a:pt x="13344" y="18193"/>
                  </a:cubicBezTo>
                  <a:cubicBezTo>
                    <a:pt x="12810" y="17892"/>
                    <a:pt x="12343" y="17492"/>
                    <a:pt x="11842" y="17125"/>
                  </a:cubicBezTo>
                  <a:cubicBezTo>
                    <a:pt x="10208" y="15891"/>
                    <a:pt x="7806" y="13089"/>
                    <a:pt x="7806" y="13089"/>
                  </a:cubicBezTo>
                  <a:cubicBezTo>
                    <a:pt x="7806" y="13089"/>
                    <a:pt x="7273" y="6051"/>
                    <a:pt x="5905" y="2381"/>
                  </a:cubicBezTo>
                  <a:lnTo>
                    <a:pt x="5838" y="2081"/>
                  </a:lnTo>
                  <a:cubicBezTo>
                    <a:pt x="5245" y="983"/>
                    <a:pt x="3871" y="0"/>
                    <a:pt x="2668" y="0"/>
                  </a:cubicBezTo>
                  <a:close/>
                </a:path>
              </a:pathLst>
            </a:custGeom>
            <a:solidFill>
              <a:srgbClr val="F29D1D"/>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1499;p56">
              <a:extLst>
                <a:ext uri="{FF2B5EF4-FFF2-40B4-BE49-F238E27FC236}">
                  <a16:creationId xmlns:a16="http://schemas.microsoft.com/office/drawing/2014/main" id="{368B0B7C-2CBF-430A-82DF-3D4267B4BD03}"/>
                </a:ext>
              </a:extLst>
            </p:cNvPr>
            <p:cNvSpPr/>
            <p:nvPr/>
          </p:nvSpPr>
          <p:spPr>
            <a:xfrm>
              <a:off x="3629425" y="3251625"/>
              <a:ext cx="450350" cy="594925"/>
            </a:xfrm>
            <a:custGeom>
              <a:avLst/>
              <a:gdLst/>
              <a:ahLst/>
              <a:cxnLst/>
              <a:rect l="l" t="t" r="r" b="b"/>
              <a:pathLst>
                <a:path w="18014" h="23797" extrusionOk="0">
                  <a:moveTo>
                    <a:pt x="2668" y="0"/>
                  </a:moveTo>
                  <a:cubicBezTo>
                    <a:pt x="2044" y="0"/>
                    <a:pt x="1467" y="264"/>
                    <a:pt x="1068" y="914"/>
                  </a:cubicBezTo>
                  <a:cubicBezTo>
                    <a:pt x="1" y="2715"/>
                    <a:pt x="167" y="5517"/>
                    <a:pt x="901" y="7385"/>
                  </a:cubicBezTo>
                  <a:cubicBezTo>
                    <a:pt x="1702" y="9353"/>
                    <a:pt x="1735" y="12255"/>
                    <a:pt x="2603" y="14290"/>
                  </a:cubicBezTo>
                  <a:cubicBezTo>
                    <a:pt x="3403" y="16225"/>
                    <a:pt x="4170" y="17692"/>
                    <a:pt x="5738" y="18793"/>
                  </a:cubicBezTo>
                  <a:cubicBezTo>
                    <a:pt x="8240" y="20895"/>
                    <a:pt x="11075" y="22596"/>
                    <a:pt x="14111" y="23797"/>
                  </a:cubicBezTo>
                  <a:cubicBezTo>
                    <a:pt x="15278" y="23163"/>
                    <a:pt x="16446" y="22496"/>
                    <a:pt x="17280" y="21462"/>
                  </a:cubicBezTo>
                  <a:cubicBezTo>
                    <a:pt x="17580" y="21128"/>
                    <a:pt x="17813" y="20761"/>
                    <a:pt x="18014" y="20394"/>
                  </a:cubicBezTo>
                  <a:cubicBezTo>
                    <a:pt x="17213" y="20127"/>
                    <a:pt x="16045" y="19560"/>
                    <a:pt x="15312" y="19227"/>
                  </a:cubicBezTo>
                  <a:cubicBezTo>
                    <a:pt x="14644" y="18927"/>
                    <a:pt x="13977" y="18593"/>
                    <a:pt x="13344" y="18193"/>
                  </a:cubicBezTo>
                  <a:cubicBezTo>
                    <a:pt x="12810" y="17892"/>
                    <a:pt x="12343" y="17492"/>
                    <a:pt x="11842" y="17125"/>
                  </a:cubicBezTo>
                  <a:cubicBezTo>
                    <a:pt x="10208" y="15891"/>
                    <a:pt x="7806" y="13089"/>
                    <a:pt x="7806" y="13089"/>
                  </a:cubicBezTo>
                  <a:cubicBezTo>
                    <a:pt x="7806" y="13089"/>
                    <a:pt x="7273" y="6051"/>
                    <a:pt x="5905" y="2381"/>
                  </a:cubicBezTo>
                  <a:lnTo>
                    <a:pt x="5838" y="2081"/>
                  </a:lnTo>
                  <a:cubicBezTo>
                    <a:pt x="5245" y="983"/>
                    <a:pt x="3871" y="0"/>
                    <a:pt x="2668" y="0"/>
                  </a:cubicBezTo>
                  <a:close/>
                </a:path>
              </a:pathLst>
            </a:custGeom>
            <a:solidFill>
              <a:schemeClr val="accent3"/>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1500;p56">
              <a:extLst>
                <a:ext uri="{FF2B5EF4-FFF2-40B4-BE49-F238E27FC236}">
                  <a16:creationId xmlns:a16="http://schemas.microsoft.com/office/drawing/2014/main" id="{5C127DE2-5693-49D2-A10E-5AFA0BE63C60}"/>
                </a:ext>
              </a:extLst>
            </p:cNvPr>
            <p:cNvSpPr/>
            <p:nvPr/>
          </p:nvSpPr>
          <p:spPr>
            <a:xfrm>
              <a:off x="3441800" y="3198850"/>
              <a:ext cx="102800" cy="202675"/>
            </a:xfrm>
            <a:custGeom>
              <a:avLst/>
              <a:gdLst/>
              <a:ahLst/>
              <a:cxnLst/>
              <a:rect l="l" t="t" r="r" b="b"/>
              <a:pathLst>
                <a:path w="4112" h="8107" extrusionOk="0">
                  <a:moveTo>
                    <a:pt x="3826" y="1"/>
                  </a:moveTo>
                  <a:cubicBezTo>
                    <a:pt x="3797" y="1"/>
                    <a:pt x="3767" y="7"/>
                    <a:pt x="3736" y="22"/>
                  </a:cubicBezTo>
                  <a:cubicBezTo>
                    <a:pt x="1068" y="1357"/>
                    <a:pt x="167" y="5193"/>
                    <a:pt x="0" y="7895"/>
                  </a:cubicBezTo>
                  <a:cubicBezTo>
                    <a:pt x="0" y="8028"/>
                    <a:pt x="120" y="8107"/>
                    <a:pt x="234" y="8107"/>
                  </a:cubicBezTo>
                  <a:cubicBezTo>
                    <a:pt x="321" y="8107"/>
                    <a:pt x="405" y="8062"/>
                    <a:pt x="434" y="7961"/>
                  </a:cubicBezTo>
                  <a:cubicBezTo>
                    <a:pt x="801" y="6627"/>
                    <a:pt x="968" y="5260"/>
                    <a:pt x="1435" y="3992"/>
                  </a:cubicBezTo>
                  <a:cubicBezTo>
                    <a:pt x="2002" y="2491"/>
                    <a:pt x="2869" y="1457"/>
                    <a:pt x="3970" y="356"/>
                  </a:cubicBezTo>
                  <a:cubicBezTo>
                    <a:pt x="4111" y="214"/>
                    <a:pt x="3988" y="1"/>
                    <a:pt x="3826"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1501;p56">
              <a:extLst>
                <a:ext uri="{FF2B5EF4-FFF2-40B4-BE49-F238E27FC236}">
                  <a16:creationId xmlns:a16="http://schemas.microsoft.com/office/drawing/2014/main" id="{1C20B219-E315-4C16-AF56-4C51FBE14E0B}"/>
                </a:ext>
              </a:extLst>
            </p:cNvPr>
            <p:cNvSpPr/>
            <p:nvPr/>
          </p:nvSpPr>
          <p:spPr>
            <a:xfrm>
              <a:off x="3444300" y="3356075"/>
              <a:ext cx="116775" cy="17975"/>
            </a:xfrm>
            <a:custGeom>
              <a:avLst/>
              <a:gdLst/>
              <a:ahLst/>
              <a:cxnLst/>
              <a:rect l="l" t="t" r="r" b="b"/>
              <a:pathLst>
                <a:path w="4671" h="719" extrusionOk="0">
                  <a:moveTo>
                    <a:pt x="2146" y="0"/>
                  </a:moveTo>
                  <a:cubicBezTo>
                    <a:pt x="1492" y="0"/>
                    <a:pt x="835" y="25"/>
                    <a:pt x="201" y="71"/>
                  </a:cubicBezTo>
                  <a:cubicBezTo>
                    <a:pt x="34" y="71"/>
                    <a:pt x="0" y="305"/>
                    <a:pt x="167" y="372"/>
                  </a:cubicBezTo>
                  <a:cubicBezTo>
                    <a:pt x="906" y="599"/>
                    <a:pt x="1752" y="719"/>
                    <a:pt x="2590" y="719"/>
                  </a:cubicBezTo>
                  <a:cubicBezTo>
                    <a:pt x="3227" y="719"/>
                    <a:pt x="3860" y="649"/>
                    <a:pt x="4437" y="505"/>
                  </a:cubicBezTo>
                  <a:cubicBezTo>
                    <a:pt x="4670" y="438"/>
                    <a:pt x="4604" y="105"/>
                    <a:pt x="4370" y="105"/>
                  </a:cubicBezTo>
                  <a:cubicBezTo>
                    <a:pt x="3655" y="33"/>
                    <a:pt x="2902" y="0"/>
                    <a:pt x="2146"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1502;p56">
              <a:extLst>
                <a:ext uri="{FF2B5EF4-FFF2-40B4-BE49-F238E27FC236}">
                  <a16:creationId xmlns:a16="http://schemas.microsoft.com/office/drawing/2014/main" id="{3C0B37F6-2441-4138-B3CD-76F861F96B40}"/>
                </a:ext>
              </a:extLst>
            </p:cNvPr>
            <p:cNvSpPr/>
            <p:nvPr/>
          </p:nvSpPr>
          <p:spPr>
            <a:xfrm>
              <a:off x="3366750" y="3286000"/>
              <a:ext cx="116775" cy="12800"/>
            </a:xfrm>
            <a:custGeom>
              <a:avLst/>
              <a:gdLst/>
              <a:ahLst/>
              <a:cxnLst/>
              <a:rect l="l" t="t" r="r" b="b"/>
              <a:pathLst>
                <a:path w="4671" h="512" extrusionOk="0">
                  <a:moveTo>
                    <a:pt x="2594" y="1"/>
                  </a:moveTo>
                  <a:cubicBezTo>
                    <a:pt x="2020" y="1"/>
                    <a:pt x="1439" y="13"/>
                    <a:pt x="857" y="13"/>
                  </a:cubicBezTo>
                  <a:cubicBezTo>
                    <a:pt x="627" y="13"/>
                    <a:pt x="397" y="11"/>
                    <a:pt x="167" y="6"/>
                  </a:cubicBezTo>
                  <a:cubicBezTo>
                    <a:pt x="34" y="6"/>
                    <a:pt x="0" y="206"/>
                    <a:pt x="134" y="239"/>
                  </a:cubicBezTo>
                  <a:cubicBezTo>
                    <a:pt x="1085" y="375"/>
                    <a:pt x="2099" y="511"/>
                    <a:pt x="3090" y="511"/>
                  </a:cubicBezTo>
                  <a:cubicBezTo>
                    <a:pt x="3558" y="511"/>
                    <a:pt x="4021" y="481"/>
                    <a:pt x="4470" y="406"/>
                  </a:cubicBezTo>
                  <a:cubicBezTo>
                    <a:pt x="4670" y="373"/>
                    <a:pt x="4603" y="72"/>
                    <a:pt x="4403" y="72"/>
                  </a:cubicBezTo>
                  <a:cubicBezTo>
                    <a:pt x="3811" y="15"/>
                    <a:pt x="3206" y="1"/>
                    <a:pt x="2594"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1503;p56">
              <a:extLst>
                <a:ext uri="{FF2B5EF4-FFF2-40B4-BE49-F238E27FC236}">
                  <a16:creationId xmlns:a16="http://schemas.microsoft.com/office/drawing/2014/main" id="{536A2545-2395-4CF7-BDF2-545F745532AA}"/>
                </a:ext>
              </a:extLst>
            </p:cNvPr>
            <p:cNvSpPr/>
            <p:nvPr/>
          </p:nvSpPr>
          <p:spPr>
            <a:xfrm>
              <a:off x="3017325" y="3134025"/>
              <a:ext cx="23375" cy="54050"/>
            </a:xfrm>
            <a:custGeom>
              <a:avLst/>
              <a:gdLst/>
              <a:ahLst/>
              <a:cxnLst/>
              <a:rect l="l" t="t" r="r" b="b"/>
              <a:pathLst>
                <a:path w="935" h="2162" extrusionOk="0">
                  <a:moveTo>
                    <a:pt x="355" y="1"/>
                  </a:moveTo>
                  <a:cubicBezTo>
                    <a:pt x="285" y="1"/>
                    <a:pt x="225" y="31"/>
                    <a:pt x="201" y="80"/>
                  </a:cubicBezTo>
                  <a:cubicBezTo>
                    <a:pt x="134" y="147"/>
                    <a:pt x="101" y="214"/>
                    <a:pt x="67" y="314"/>
                  </a:cubicBezTo>
                  <a:cubicBezTo>
                    <a:pt x="1" y="848"/>
                    <a:pt x="201" y="1381"/>
                    <a:pt x="401" y="1882"/>
                  </a:cubicBezTo>
                  <a:cubicBezTo>
                    <a:pt x="434" y="1948"/>
                    <a:pt x="468" y="2015"/>
                    <a:pt x="534" y="2082"/>
                  </a:cubicBezTo>
                  <a:cubicBezTo>
                    <a:pt x="583" y="2131"/>
                    <a:pt x="632" y="2162"/>
                    <a:pt x="694" y="2162"/>
                  </a:cubicBezTo>
                  <a:cubicBezTo>
                    <a:pt x="717" y="2162"/>
                    <a:pt x="741" y="2157"/>
                    <a:pt x="768" y="2148"/>
                  </a:cubicBezTo>
                  <a:cubicBezTo>
                    <a:pt x="868" y="2082"/>
                    <a:pt x="868" y="1948"/>
                    <a:pt x="935" y="1848"/>
                  </a:cubicBezTo>
                  <a:lnTo>
                    <a:pt x="801" y="914"/>
                  </a:lnTo>
                  <a:cubicBezTo>
                    <a:pt x="768" y="647"/>
                    <a:pt x="668" y="347"/>
                    <a:pt x="501" y="114"/>
                  </a:cubicBezTo>
                  <a:cubicBezTo>
                    <a:pt x="501" y="80"/>
                    <a:pt x="468" y="47"/>
                    <a:pt x="434" y="14"/>
                  </a:cubicBezTo>
                  <a:cubicBezTo>
                    <a:pt x="407" y="5"/>
                    <a:pt x="381" y="1"/>
                    <a:pt x="355"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1504;p56">
              <a:extLst>
                <a:ext uri="{FF2B5EF4-FFF2-40B4-BE49-F238E27FC236}">
                  <a16:creationId xmlns:a16="http://schemas.microsoft.com/office/drawing/2014/main" id="{5F6327D2-A354-4D80-881F-1EEF87DBBAFC}"/>
                </a:ext>
              </a:extLst>
            </p:cNvPr>
            <p:cNvSpPr/>
            <p:nvPr/>
          </p:nvSpPr>
          <p:spPr>
            <a:xfrm>
              <a:off x="3024000" y="3006450"/>
              <a:ext cx="186000" cy="257175"/>
            </a:xfrm>
            <a:custGeom>
              <a:avLst/>
              <a:gdLst/>
              <a:ahLst/>
              <a:cxnLst/>
              <a:rect l="l" t="t" r="r" b="b"/>
              <a:pathLst>
                <a:path w="7440" h="10287" extrusionOk="0">
                  <a:moveTo>
                    <a:pt x="3620" y="1"/>
                  </a:moveTo>
                  <a:cubicBezTo>
                    <a:pt x="3445" y="1"/>
                    <a:pt x="3272" y="15"/>
                    <a:pt x="3103" y="46"/>
                  </a:cubicBezTo>
                  <a:cubicBezTo>
                    <a:pt x="2335" y="180"/>
                    <a:pt x="1668" y="613"/>
                    <a:pt x="1135" y="1147"/>
                  </a:cubicBezTo>
                  <a:cubicBezTo>
                    <a:pt x="901" y="1414"/>
                    <a:pt x="701" y="1681"/>
                    <a:pt x="501" y="1948"/>
                  </a:cubicBezTo>
                  <a:cubicBezTo>
                    <a:pt x="34" y="3849"/>
                    <a:pt x="100" y="5850"/>
                    <a:pt x="668" y="7685"/>
                  </a:cubicBezTo>
                  <a:cubicBezTo>
                    <a:pt x="601" y="7919"/>
                    <a:pt x="567" y="8152"/>
                    <a:pt x="501" y="8386"/>
                  </a:cubicBezTo>
                  <a:cubicBezTo>
                    <a:pt x="401" y="8786"/>
                    <a:pt x="267" y="9220"/>
                    <a:pt x="0" y="9520"/>
                  </a:cubicBezTo>
                  <a:lnTo>
                    <a:pt x="4704" y="10287"/>
                  </a:lnTo>
                  <a:cubicBezTo>
                    <a:pt x="4770" y="9987"/>
                    <a:pt x="4837" y="9687"/>
                    <a:pt x="4937" y="9386"/>
                  </a:cubicBezTo>
                  <a:cubicBezTo>
                    <a:pt x="4979" y="9395"/>
                    <a:pt x="5021" y="9399"/>
                    <a:pt x="5062" y="9399"/>
                  </a:cubicBezTo>
                  <a:cubicBezTo>
                    <a:pt x="5185" y="9399"/>
                    <a:pt x="5304" y="9361"/>
                    <a:pt x="5404" y="9286"/>
                  </a:cubicBezTo>
                  <a:cubicBezTo>
                    <a:pt x="5571" y="9186"/>
                    <a:pt x="5704" y="9019"/>
                    <a:pt x="5838" y="8886"/>
                  </a:cubicBezTo>
                  <a:lnTo>
                    <a:pt x="6405" y="8252"/>
                  </a:lnTo>
                  <a:cubicBezTo>
                    <a:pt x="6572" y="8052"/>
                    <a:pt x="6772" y="7819"/>
                    <a:pt x="6872" y="7552"/>
                  </a:cubicBezTo>
                  <a:cubicBezTo>
                    <a:pt x="6972" y="7251"/>
                    <a:pt x="6939" y="6918"/>
                    <a:pt x="6905" y="6584"/>
                  </a:cubicBezTo>
                  <a:cubicBezTo>
                    <a:pt x="6905" y="6518"/>
                    <a:pt x="6905" y="6451"/>
                    <a:pt x="6939" y="6384"/>
                  </a:cubicBezTo>
                  <a:cubicBezTo>
                    <a:pt x="6972" y="6284"/>
                    <a:pt x="7072" y="6217"/>
                    <a:pt x="7139" y="6151"/>
                  </a:cubicBezTo>
                  <a:cubicBezTo>
                    <a:pt x="7272" y="5951"/>
                    <a:pt x="7239" y="5684"/>
                    <a:pt x="7206" y="5417"/>
                  </a:cubicBezTo>
                  <a:cubicBezTo>
                    <a:pt x="7206" y="5417"/>
                    <a:pt x="7206" y="5383"/>
                    <a:pt x="7206" y="5383"/>
                  </a:cubicBezTo>
                  <a:cubicBezTo>
                    <a:pt x="7439" y="4249"/>
                    <a:pt x="7406" y="3048"/>
                    <a:pt x="7105" y="1914"/>
                  </a:cubicBezTo>
                  <a:cubicBezTo>
                    <a:pt x="7072" y="1914"/>
                    <a:pt x="7072" y="1881"/>
                    <a:pt x="7039" y="1881"/>
                  </a:cubicBezTo>
                  <a:cubicBezTo>
                    <a:pt x="6538" y="1314"/>
                    <a:pt x="5971" y="780"/>
                    <a:pt x="5304" y="447"/>
                  </a:cubicBezTo>
                  <a:cubicBezTo>
                    <a:pt x="4791" y="164"/>
                    <a:pt x="4199" y="1"/>
                    <a:pt x="3620" y="1"/>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1505;p56">
              <a:extLst>
                <a:ext uri="{FF2B5EF4-FFF2-40B4-BE49-F238E27FC236}">
                  <a16:creationId xmlns:a16="http://schemas.microsoft.com/office/drawing/2014/main" id="{6D7FBC43-0320-4743-AADD-7A0729DEBD84}"/>
                </a:ext>
              </a:extLst>
            </p:cNvPr>
            <p:cNvSpPr/>
            <p:nvPr/>
          </p:nvSpPr>
          <p:spPr>
            <a:xfrm>
              <a:off x="3024825" y="3006450"/>
              <a:ext cx="183500" cy="199650"/>
            </a:xfrm>
            <a:custGeom>
              <a:avLst/>
              <a:gdLst/>
              <a:ahLst/>
              <a:cxnLst/>
              <a:rect l="l" t="t" r="r" b="b"/>
              <a:pathLst>
                <a:path w="7340" h="7986" extrusionOk="0">
                  <a:moveTo>
                    <a:pt x="3587" y="1"/>
                  </a:moveTo>
                  <a:cubicBezTo>
                    <a:pt x="3412" y="1"/>
                    <a:pt x="3239" y="15"/>
                    <a:pt x="3070" y="46"/>
                  </a:cubicBezTo>
                  <a:cubicBezTo>
                    <a:pt x="2302" y="180"/>
                    <a:pt x="1635" y="613"/>
                    <a:pt x="1102" y="1147"/>
                  </a:cubicBezTo>
                  <a:cubicBezTo>
                    <a:pt x="868" y="1414"/>
                    <a:pt x="668" y="1681"/>
                    <a:pt x="468" y="1948"/>
                  </a:cubicBezTo>
                  <a:cubicBezTo>
                    <a:pt x="1" y="3849"/>
                    <a:pt x="67" y="5850"/>
                    <a:pt x="635" y="7685"/>
                  </a:cubicBezTo>
                  <a:lnTo>
                    <a:pt x="635" y="7752"/>
                  </a:lnTo>
                  <a:cubicBezTo>
                    <a:pt x="901" y="7518"/>
                    <a:pt x="1268" y="7385"/>
                    <a:pt x="1635" y="7285"/>
                  </a:cubicBezTo>
                  <a:cubicBezTo>
                    <a:pt x="1937" y="7202"/>
                    <a:pt x="2262" y="7143"/>
                    <a:pt x="2590" y="7143"/>
                  </a:cubicBezTo>
                  <a:cubicBezTo>
                    <a:pt x="2661" y="7143"/>
                    <a:pt x="2732" y="7145"/>
                    <a:pt x="2803" y="7151"/>
                  </a:cubicBezTo>
                  <a:cubicBezTo>
                    <a:pt x="3503" y="7218"/>
                    <a:pt x="4104" y="7585"/>
                    <a:pt x="4671" y="7985"/>
                  </a:cubicBezTo>
                  <a:cubicBezTo>
                    <a:pt x="4871" y="7485"/>
                    <a:pt x="5271" y="7051"/>
                    <a:pt x="5772" y="6784"/>
                  </a:cubicBezTo>
                  <a:lnTo>
                    <a:pt x="6605" y="5984"/>
                  </a:lnTo>
                  <a:cubicBezTo>
                    <a:pt x="6972" y="5450"/>
                    <a:pt x="7173" y="4850"/>
                    <a:pt x="7306" y="4216"/>
                  </a:cubicBezTo>
                  <a:cubicBezTo>
                    <a:pt x="7339" y="3449"/>
                    <a:pt x="7273" y="2682"/>
                    <a:pt x="7072" y="1914"/>
                  </a:cubicBezTo>
                  <a:cubicBezTo>
                    <a:pt x="7039" y="1914"/>
                    <a:pt x="7039" y="1881"/>
                    <a:pt x="7006" y="1881"/>
                  </a:cubicBezTo>
                  <a:cubicBezTo>
                    <a:pt x="6505" y="1314"/>
                    <a:pt x="5938" y="780"/>
                    <a:pt x="5271" y="447"/>
                  </a:cubicBezTo>
                  <a:cubicBezTo>
                    <a:pt x="4758" y="164"/>
                    <a:pt x="4166" y="1"/>
                    <a:pt x="3587" y="1"/>
                  </a:cubicBezTo>
                  <a:close/>
                </a:path>
              </a:pathLst>
            </a:custGeom>
            <a:solidFill>
              <a:srgbClr val="4A3424"/>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1506;p56">
              <a:extLst>
                <a:ext uri="{FF2B5EF4-FFF2-40B4-BE49-F238E27FC236}">
                  <a16:creationId xmlns:a16="http://schemas.microsoft.com/office/drawing/2014/main" id="{8F28FCAB-F257-4FA5-943A-BD0D0D544F7A}"/>
                </a:ext>
              </a:extLst>
            </p:cNvPr>
            <p:cNvSpPr/>
            <p:nvPr/>
          </p:nvSpPr>
          <p:spPr>
            <a:xfrm>
              <a:off x="3024825" y="3006450"/>
              <a:ext cx="183500" cy="199650"/>
            </a:xfrm>
            <a:custGeom>
              <a:avLst/>
              <a:gdLst/>
              <a:ahLst/>
              <a:cxnLst/>
              <a:rect l="l" t="t" r="r" b="b"/>
              <a:pathLst>
                <a:path w="7340" h="7986" extrusionOk="0">
                  <a:moveTo>
                    <a:pt x="3587" y="1"/>
                  </a:moveTo>
                  <a:cubicBezTo>
                    <a:pt x="3412" y="1"/>
                    <a:pt x="3239" y="15"/>
                    <a:pt x="3070" y="46"/>
                  </a:cubicBezTo>
                  <a:cubicBezTo>
                    <a:pt x="2302" y="180"/>
                    <a:pt x="1635" y="613"/>
                    <a:pt x="1102" y="1147"/>
                  </a:cubicBezTo>
                  <a:cubicBezTo>
                    <a:pt x="868" y="1414"/>
                    <a:pt x="668" y="1681"/>
                    <a:pt x="468" y="1948"/>
                  </a:cubicBezTo>
                  <a:cubicBezTo>
                    <a:pt x="1" y="3849"/>
                    <a:pt x="67" y="5850"/>
                    <a:pt x="635" y="7685"/>
                  </a:cubicBezTo>
                  <a:lnTo>
                    <a:pt x="635" y="7752"/>
                  </a:lnTo>
                  <a:cubicBezTo>
                    <a:pt x="901" y="7518"/>
                    <a:pt x="1268" y="7385"/>
                    <a:pt x="1635" y="7285"/>
                  </a:cubicBezTo>
                  <a:cubicBezTo>
                    <a:pt x="1937" y="7202"/>
                    <a:pt x="2262" y="7143"/>
                    <a:pt x="2590" y="7143"/>
                  </a:cubicBezTo>
                  <a:cubicBezTo>
                    <a:pt x="2661" y="7143"/>
                    <a:pt x="2732" y="7145"/>
                    <a:pt x="2803" y="7151"/>
                  </a:cubicBezTo>
                  <a:cubicBezTo>
                    <a:pt x="3503" y="7218"/>
                    <a:pt x="4104" y="7585"/>
                    <a:pt x="4671" y="7985"/>
                  </a:cubicBezTo>
                  <a:cubicBezTo>
                    <a:pt x="4871" y="7485"/>
                    <a:pt x="5271" y="7051"/>
                    <a:pt x="5772" y="6784"/>
                  </a:cubicBezTo>
                  <a:lnTo>
                    <a:pt x="6605" y="5984"/>
                  </a:lnTo>
                  <a:cubicBezTo>
                    <a:pt x="6972" y="5450"/>
                    <a:pt x="7173" y="4850"/>
                    <a:pt x="7306" y="4216"/>
                  </a:cubicBezTo>
                  <a:cubicBezTo>
                    <a:pt x="7339" y="3449"/>
                    <a:pt x="7273" y="2682"/>
                    <a:pt x="7072" y="1914"/>
                  </a:cubicBezTo>
                  <a:cubicBezTo>
                    <a:pt x="7039" y="1914"/>
                    <a:pt x="7039" y="1881"/>
                    <a:pt x="7006" y="1881"/>
                  </a:cubicBezTo>
                  <a:cubicBezTo>
                    <a:pt x="6505" y="1314"/>
                    <a:pt x="5938" y="780"/>
                    <a:pt x="5271" y="447"/>
                  </a:cubicBezTo>
                  <a:cubicBezTo>
                    <a:pt x="4758" y="164"/>
                    <a:pt x="4166" y="1"/>
                    <a:pt x="3587" y="1"/>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1507;p56">
              <a:extLst>
                <a:ext uri="{FF2B5EF4-FFF2-40B4-BE49-F238E27FC236}">
                  <a16:creationId xmlns:a16="http://schemas.microsoft.com/office/drawing/2014/main" id="{57CB95A9-23DD-4608-9D45-C5956C7BD108}"/>
                </a:ext>
              </a:extLst>
            </p:cNvPr>
            <p:cNvSpPr/>
            <p:nvPr/>
          </p:nvSpPr>
          <p:spPr>
            <a:xfrm>
              <a:off x="3165775" y="3139250"/>
              <a:ext cx="27525" cy="50325"/>
            </a:xfrm>
            <a:custGeom>
              <a:avLst/>
              <a:gdLst/>
              <a:ahLst/>
              <a:cxnLst/>
              <a:rect l="l" t="t" r="r" b="b"/>
              <a:pathLst>
                <a:path w="1101" h="2013" extrusionOk="0">
                  <a:moveTo>
                    <a:pt x="710" y="0"/>
                  </a:moveTo>
                  <a:cubicBezTo>
                    <a:pt x="696" y="0"/>
                    <a:pt x="682" y="2"/>
                    <a:pt x="667" y="5"/>
                  </a:cubicBezTo>
                  <a:cubicBezTo>
                    <a:pt x="567" y="5"/>
                    <a:pt x="467" y="71"/>
                    <a:pt x="434" y="172"/>
                  </a:cubicBezTo>
                  <a:cubicBezTo>
                    <a:pt x="267" y="372"/>
                    <a:pt x="200" y="639"/>
                    <a:pt x="134" y="905"/>
                  </a:cubicBezTo>
                  <a:cubicBezTo>
                    <a:pt x="100" y="1072"/>
                    <a:pt x="67" y="1239"/>
                    <a:pt x="67" y="1406"/>
                  </a:cubicBezTo>
                  <a:cubicBezTo>
                    <a:pt x="33" y="1539"/>
                    <a:pt x="0" y="1673"/>
                    <a:pt x="67" y="1806"/>
                  </a:cubicBezTo>
                  <a:cubicBezTo>
                    <a:pt x="96" y="1922"/>
                    <a:pt x="200" y="2013"/>
                    <a:pt x="315" y="2013"/>
                  </a:cubicBezTo>
                  <a:cubicBezTo>
                    <a:pt x="332" y="2013"/>
                    <a:pt x="349" y="2011"/>
                    <a:pt x="367" y="2006"/>
                  </a:cubicBezTo>
                  <a:cubicBezTo>
                    <a:pt x="500" y="1973"/>
                    <a:pt x="567" y="1839"/>
                    <a:pt x="634" y="1673"/>
                  </a:cubicBezTo>
                  <a:lnTo>
                    <a:pt x="1101" y="672"/>
                  </a:lnTo>
                  <a:cubicBezTo>
                    <a:pt x="1068" y="538"/>
                    <a:pt x="1034" y="405"/>
                    <a:pt x="1001" y="272"/>
                  </a:cubicBezTo>
                  <a:cubicBezTo>
                    <a:pt x="940" y="150"/>
                    <a:pt x="851" y="0"/>
                    <a:pt x="710"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1508;p56">
              <a:extLst>
                <a:ext uri="{FF2B5EF4-FFF2-40B4-BE49-F238E27FC236}">
                  <a16:creationId xmlns:a16="http://schemas.microsoft.com/office/drawing/2014/main" id="{9F449C51-158E-4583-89F2-4A57547FB8A0}"/>
                </a:ext>
              </a:extLst>
            </p:cNvPr>
            <p:cNvSpPr/>
            <p:nvPr/>
          </p:nvSpPr>
          <p:spPr>
            <a:xfrm>
              <a:off x="2953950" y="3222225"/>
              <a:ext cx="254375" cy="90625"/>
            </a:xfrm>
            <a:custGeom>
              <a:avLst/>
              <a:gdLst/>
              <a:ahLst/>
              <a:cxnLst/>
              <a:rect l="l" t="t" r="r" b="b"/>
              <a:pathLst>
                <a:path w="10175" h="3625" extrusionOk="0">
                  <a:moveTo>
                    <a:pt x="3121" y="0"/>
                  </a:moveTo>
                  <a:cubicBezTo>
                    <a:pt x="2751" y="0"/>
                    <a:pt x="2386" y="43"/>
                    <a:pt x="2035" y="155"/>
                  </a:cubicBezTo>
                  <a:cubicBezTo>
                    <a:pt x="1735" y="255"/>
                    <a:pt x="1468" y="388"/>
                    <a:pt x="1168" y="555"/>
                  </a:cubicBezTo>
                  <a:lnTo>
                    <a:pt x="0" y="1156"/>
                  </a:lnTo>
                  <a:lnTo>
                    <a:pt x="10174" y="3624"/>
                  </a:lnTo>
                  <a:cubicBezTo>
                    <a:pt x="9907" y="3190"/>
                    <a:pt x="8773" y="1489"/>
                    <a:pt x="8306" y="1322"/>
                  </a:cubicBezTo>
                  <a:cubicBezTo>
                    <a:pt x="7005" y="855"/>
                    <a:pt x="5704" y="388"/>
                    <a:pt x="4337" y="122"/>
                  </a:cubicBezTo>
                  <a:cubicBezTo>
                    <a:pt x="3936" y="52"/>
                    <a:pt x="3526" y="0"/>
                    <a:pt x="3121" y="0"/>
                  </a:cubicBezTo>
                  <a:close/>
                </a:path>
              </a:pathLst>
            </a:custGeom>
            <a:solidFill>
              <a:schemeClr val="accent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1509;p56">
              <a:extLst>
                <a:ext uri="{FF2B5EF4-FFF2-40B4-BE49-F238E27FC236}">
                  <a16:creationId xmlns:a16="http://schemas.microsoft.com/office/drawing/2014/main" id="{E4EDF103-8706-4F80-93F6-42E4EA91F6B6}"/>
                </a:ext>
              </a:extLst>
            </p:cNvPr>
            <p:cNvSpPr/>
            <p:nvPr/>
          </p:nvSpPr>
          <p:spPr>
            <a:xfrm>
              <a:off x="3295025" y="3869050"/>
              <a:ext cx="172650" cy="71750"/>
            </a:xfrm>
            <a:custGeom>
              <a:avLst/>
              <a:gdLst/>
              <a:ahLst/>
              <a:cxnLst/>
              <a:rect l="l" t="t" r="r" b="b"/>
              <a:pathLst>
                <a:path w="6906" h="2870" extrusionOk="0">
                  <a:moveTo>
                    <a:pt x="3470" y="0"/>
                  </a:moveTo>
                  <a:cubicBezTo>
                    <a:pt x="2669" y="234"/>
                    <a:pt x="1902" y="501"/>
                    <a:pt x="1135" y="801"/>
                  </a:cubicBezTo>
                  <a:cubicBezTo>
                    <a:pt x="801" y="1168"/>
                    <a:pt x="401" y="1468"/>
                    <a:pt x="0" y="1635"/>
                  </a:cubicBezTo>
                  <a:cubicBezTo>
                    <a:pt x="34" y="1835"/>
                    <a:pt x="134" y="1968"/>
                    <a:pt x="267" y="2102"/>
                  </a:cubicBezTo>
                  <a:cubicBezTo>
                    <a:pt x="601" y="2535"/>
                    <a:pt x="1035" y="2869"/>
                    <a:pt x="1502" y="2869"/>
                  </a:cubicBezTo>
                  <a:cubicBezTo>
                    <a:pt x="1802" y="2869"/>
                    <a:pt x="2102" y="2736"/>
                    <a:pt x="2402" y="2636"/>
                  </a:cubicBezTo>
                  <a:cubicBezTo>
                    <a:pt x="2869" y="2435"/>
                    <a:pt x="3336" y="2235"/>
                    <a:pt x="3803" y="2035"/>
                  </a:cubicBezTo>
                  <a:cubicBezTo>
                    <a:pt x="3937" y="1968"/>
                    <a:pt x="4070" y="1935"/>
                    <a:pt x="4203" y="1902"/>
                  </a:cubicBezTo>
                  <a:cubicBezTo>
                    <a:pt x="4248" y="1893"/>
                    <a:pt x="4293" y="1889"/>
                    <a:pt x="4338" y="1889"/>
                  </a:cubicBezTo>
                  <a:cubicBezTo>
                    <a:pt x="4460" y="1889"/>
                    <a:pt x="4582" y="1920"/>
                    <a:pt x="4704" y="1968"/>
                  </a:cubicBezTo>
                  <a:lnTo>
                    <a:pt x="5905" y="2202"/>
                  </a:lnTo>
                  <a:cubicBezTo>
                    <a:pt x="6238" y="2269"/>
                    <a:pt x="6572" y="2335"/>
                    <a:pt x="6905" y="2369"/>
                  </a:cubicBezTo>
                  <a:cubicBezTo>
                    <a:pt x="6605" y="1635"/>
                    <a:pt x="6238" y="968"/>
                    <a:pt x="5838" y="367"/>
                  </a:cubicBezTo>
                  <a:cubicBezTo>
                    <a:pt x="5037" y="200"/>
                    <a:pt x="4270" y="67"/>
                    <a:pt x="3470" y="0"/>
                  </a:cubicBezTo>
                  <a:close/>
                </a:path>
              </a:pathLst>
            </a:custGeom>
            <a:solidFill>
              <a:schemeClr val="accent1"/>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1510;p56">
              <a:extLst>
                <a:ext uri="{FF2B5EF4-FFF2-40B4-BE49-F238E27FC236}">
                  <a16:creationId xmlns:a16="http://schemas.microsoft.com/office/drawing/2014/main" id="{D4D53A84-27C9-4E07-91F9-07D6F8DA5996}"/>
                </a:ext>
              </a:extLst>
            </p:cNvPr>
            <p:cNvSpPr/>
            <p:nvPr/>
          </p:nvSpPr>
          <p:spPr>
            <a:xfrm>
              <a:off x="2849700" y="3221075"/>
              <a:ext cx="418675" cy="710225"/>
            </a:xfrm>
            <a:custGeom>
              <a:avLst/>
              <a:gdLst/>
              <a:ahLst/>
              <a:cxnLst/>
              <a:rect l="l" t="t" r="r" b="b"/>
              <a:pathLst>
                <a:path w="16747" h="28409" extrusionOk="0">
                  <a:moveTo>
                    <a:pt x="5038" y="1"/>
                  </a:moveTo>
                  <a:lnTo>
                    <a:pt x="5038" y="1"/>
                  </a:lnTo>
                  <a:cubicBezTo>
                    <a:pt x="4237" y="468"/>
                    <a:pt x="3437" y="935"/>
                    <a:pt x="2636" y="1402"/>
                  </a:cubicBezTo>
                  <a:cubicBezTo>
                    <a:pt x="1402" y="4204"/>
                    <a:pt x="501" y="7173"/>
                    <a:pt x="1" y="10175"/>
                  </a:cubicBezTo>
                  <a:cubicBezTo>
                    <a:pt x="168" y="12543"/>
                    <a:pt x="868" y="14911"/>
                    <a:pt x="1202" y="17246"/>
                  </a:cubicBezTo>
                  <a:cubicBezTo>
                    <a:pt x="1468" y="19048"/>
                    <a:pt x="1502" y="20882"/>
                    <a:pt x="1335" y="22684"/>
                  </a:cubicBezTo>
                  <a:cubicBezTo>
                    <a:pt x="1202" y="24285"/>
                    <a:pt x="901" y="25886"/>
                    <a:pt x="668" y="27487"/>
                  </a:cubicBezTo>
                  <a:cubicBezTo>
                    <a:pt x="2572" y="28122"/>
                    <a:pt x="4561" y="28408"/>
                    <a:pt x="6565" y="28408"/>
                  </a:cubicBezTo>
                  <a:cubicBezTo>
                    <a:pt x="10037" y="28408"/>
                    <a:pt x="13552" y="27549"/>
                    <a:pt x="16746" y="26153"/>
                  </a:cubicBezTo>
                  <a:cubicBezTo>
                    <a:pt x="16579" y="23784"/>
                    <a:pt x="16212" y="21449"/>
                    <a:pt x="15712" y="19181"/>
                  </a:cubicBezTo>
                  <a:cubicBezTo>
                    <a:pt x="15845" y="15912"/>
                    <a:pt x="15879" y="12676"/>
                    <a:pt x="15779" y="9441"/>
                  </a:cubicBezTo>
                  <a:cubicBezTo>
                    <a:pt x="15845" y="8107"/>
                    <a:pt x="16146" y="6372"/>
                    <a:pt x="15979" y="5471"/>
                  </a:cubicBezTo>
                  <a:cubicBezTo>
                    <a:pt x="15779" y="4604"/>
                    <a:pt x="15412" y="3770"/>
                    <a:pt x="14978" y="3003"/>
                  </a:cubicBezTo>
                  <a:cubicBezTo>
                    <a:pt x="14578" y="2236"/>
                    <a:pt x="14111" y="1468"/>
                    <a:pt x="13444" y="968"/>
                  </a:cubicBezTo>
                  <a:cubicBezTo>
                    <a:pt x="11921" y="1522"/>
                    <a:pt x="10286" y="1804"/>
                    <a:pt x="8650" y="1804"/>
                  </a:cubicBezTo>
                  <a:cubicBezTo>
                    <a:pt x="7921" y="1804"/>
                    <a:pt x="7192" y="1748"/>
                    <a:pt x="6472" y="1635"/>
                  </a:cubicBezTo>
                  <a:cubicBezTo>
                    <a:pt x="6038" y="1569"/>
                    <a:pt x="5605" y="1468"/>
                    <a:pt x="5271" y="1168"/>
                  </a:cubicBezTo>
                  <a:cubicBezTo>
                    <a:pt x="5004" y="935"/>
                    <a:pt x="4871" y="434"/>
                    <a:pt x="5038" y="1"/>
                  </a:cubicBezTo>
                  <a:close/>
                </a:path>
              </a:pathLst>
            </a:custGeom>
            <a:solidFill>
              <a:schemeClr val="accent5"/>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1511;p56">
              <a:extLst>
                <a:ext uri="{FF2B5EF4-FFF2-40B4-BE49-F238E27FC236}">
                  <a16:creationId xmlns:a16="http://schemas.microsoft.com/office/drawing/2014/main" id="{6A0C1982-C15B-4A84-9C70-2F6B827FC09F}"/>
                </a:ext>
              </a:extLst>
            </p:cNvPr>
            <p:cNvSpPr/>
            <p:nvPr/>
          </p:nvSpPr>
          <p:spPr>
            <a:xfrm>
              <a:off x="3089875" y="3321675"/>
              <a:ext cx="256050" cy="618275"/>
            </a:xfrm>
            <a:custGeom>
              <a:avLst/>
              <a:gdLst/>
              <a:ahLst/>
              <a:cxnLst/>
              <a:rect l="l" t="t" r="r" b="b"/>
              <a:pathLst>
                <a:path w="10242" h="24731" extrusionOk="0">
                  <a:moveTo>
                    <a:pt x="3289" y="1"/>
                  </a:moveTo>
                  <a:cubicBezTo>
                    <a:pt x="2542" y="1"/>
                    <a:pt x="1826" y="607"/>
                    <a:pt x="1335" y="1214"/>
                  </a:cubicBezTo>
                  <a:cubicBezTo>
                    <a:pt x="1001" y="1647"/>
                    <a:pt x="668" y="2148"/>
                    <a:pt x="468" y="2648"/>
                  </a:cubicBezTo>
                  <a:cubicBezTo>
                    <a:pt x="1" y="3882"/>
                    <a:pt x="201" y="5250"/>
                    <a:pt x="768" y="6418"/>
                  </a:cubicBezTo>
                  <a:cubicBezTo>
                    <a:pt x="1135" y="7185"/>
                    <a:pt x="1635" y="7852"/>
                    <a:pt x="2169" y="8486"/>
                  </a:cubicBezTo>
                  <a:cubicBezTo>
                    <a:pt x="2502" y="10320"/>
                    <a:pt x="2869" y="12188"/>
                    <a:pt x="3303" y="14023"/>
                  </a:cubicBezTo>
                  <a:cubicBezTo>
                    <a:pt x="3236" y="15824"/>
                    <a:pt x="3770" y="17692"/>
                    <a:pt x="4537" y="19360"/>
                  </a:cubicBezTo>
                  <a:cubicBezTo>
                    <a:pt x="5404" y="21228"/>
                    <a:pt x="6539" y="22929"/>
                    <a:pt x="7573" y="24731"/>
                  </a:cubicBezTo>
                  <a:cubicBezTo>
                    <a:pt x="8573" y="24030"/>
                    <a:pt x="9474" y="23163"/>
                    <a:pt x="10241" y="22229"/>
                  </a:cubicBezTo>
                  <a:cubicBezTo>
                    <a:pt x="9274" y="19694"/>
                    <a:pt x="8373" y="17159"/>
                    <a:pt x="7473" y="14623"/>
                  </a:cubicBezTo>
                  <a:cubicBezTo>
                    <a:pt x="7539" y="13689"/>
                    <a:pt x="7606" y="12755"/>
                    <a:pt x="7673" y="11821"/>
                  </a:cubicBezTo>
                  <a:cubicBezTo>
                    <a:pt x="7906" y="9220"/>
                    <a:pt x="8106" y="6618"/>
                    <a:pt x="7639" y="4049"/>
                  </a:cubicBezTo>
                  <a:cubicBezTo>
                    <a:pt x="7473" y="3115"/>
                    <a:pt x="7206" y="2215"/>
                    <a:pt x="6639" y="1447"/>
                  </a:cubicBezTo>
                  <a:cubicBezTo>
                    <a:pt x="6138" y="728"/>
                    <a:pt x="4962" y="37"/>
                    <a:pt x="3854" y="37"/>
                  </a:cubicBezTo>
                  <a:cubicBezTo>
                    <a:pt x="3781" y="37"/>
                    <a:pt x="3709" y="40"/>
                    <a:pt x="3637" y="46"/>
                  </a:cubicBezTo>
                  <a:cubicBezTo>
                    <a:pt x="3520" y="15"/>
                    <a:pt x="3404" y="1"/>
                    <a:pt x="3289" y="1"/>
                  </a:cubicBezTo>
                  <a:close/>
                </a:path>
              </a:pathLst>
            </a:custGeom>
            <a:solidFill>
              <a:schemeClr val="accent2"/>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1512;p56">
              <a:extLst>
                <a:ext uri="{FF2B5EF4-FFF2-40B4-BE49-F238E27FC236}">
                  <a16:creationId xmlns:a16="http://schemas.microsoft.com/office/drawing/2014/main" id="{B15277DB-0037-4D76-AEA9-3A77417154A4}"/>
                </a:ext>
              </a:extLst>
            </p:cNvPr>
            <p:cNvSpPr/>
            <p:nvPr/>
          </p:nvSpPr>
          <p:spPr>
            <a:xfrm>
              <a:off x="3022375" y="3285025"/>
              <a:ext cx="199300" cy="299875"/>
            </a:xfrm>
            <a:custGeom>
              <a:avLst/>
              <a:gdLst/>
              <a:ahLst/>
              <a:cxnLst/>
              <a:rect l="l" t="t" r="r" b="b"/>
              <a:pathLst>
                <a:path w="7972" h="11995" extrusionOk="0">
                  <a:moveTo>
                    <a:pt x="5978" y="0"/>
                  </a:moveTo>
                  <a:cubicBezTo>
                    <a:pt x="659" y="0"/>
                    <a:pt x="1" y="8294"/>
                    <a:pt x="2934" y="11953"/>
                  </a:cubicBezTo>
                  <a:cubicBezTo>
                    <a:pt x="2954" y="11982"/>
                    <a:pt x="2982" y="11995"/>
                    <a:pt x="3011" y="11995"/>
                  </a:cubicBezTo>
                  <a:cubicBezTo>
                    <a:pt x="3081" y="11995"/>
                    <a:pt x="3158" y="11924"/>
                    <a:pt x="3134" y="11853"/>
                  </a:cubicBezTo>
                  <a:cubicBezTo>
                    <a:pt x="2167" y="9318"/>
                    <a:pt x="699" y="6883"/>
                    <a:pt x="1800" y="4114"/>
                  </a:cubicBezTo>
                  <a:cubicBezTo>
                    <a:pt x="2845" y="1581"/>
                    <a:pt x="4762" y="671"/>
                    <a:pt x="7294" y="671"/>
                  </a:cubicBezTo>
                  <a:cubicBezTo>
                    <a:pt x="7429" y="671"/>
                    <a:pt x="7566" y="673"/>
                    <a:pt x="7704" y="678"/>
                  </a:cubicBezTo>
                  <a:cubicBezTo>
                    <a:pt x="7938" y="678"/>
                    <a:pt x="7971" y="345"/>
                    <a:pt x="7771" y="278"/>
                  </a:cubicBezTo>
                  <a:cubicBezTo>
                    <a:pt x="7123" y="88"/>
                    <a:pt x="6526" y="0"/>
                    <a:pt x="5978"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1513;p56">
              <a:extLst>
                <a:ext uri="{FF2B5EF4-FFF2-40B4-BE49-F238E27FC236}">
                  <a16:creationId xmlns:a16="http://schemas.microsoft.com/office/drawing/2014/main" id="{F621B539-9655-46DA-A440-8F163FD80A96}"/>
                </a:ext>
              </a:extLst>
            </p:cNvPr>
            <p:cNvSpPr/>
            <p:nvPr/>
          </p:nvSpPr>
          <p:spPr>
            <a:xfrm>
              <a:off x="3073200" y="3566700"/>
              <a:ext cx="30875" cy="315750"/>
            </a:xfrm>
            <a:custGeom>
              <a:avLst/>
              <a:gdLst/>
              <a:ahLst/>
              <a:cxnLst/>
              <a:rect l="l" t="t" r="r" b="b"/>
              <a:pathLst>
                <a:path w="1235" h="12630" extrusionOk="0">
                  <a:moveTo>
                    <a:pt x="719" y="1"/>
                  </a:moveTo>
                  <a:cubicBezTo>
                    <a:pt x="664" y="1"/>
                    <a:pt x="601" y="44"/>
                    <a:pt x="601" y="119"/>
                  </a:cubicBezTo>
                  <a:cubicBezTo>
                    <a:pt x="367" y="2254"/>
                    <a:pt x="434" y="4489"/>
                    <a:pt x="301" y="6657"/>
                  </a:cubicBezTo>
                  <a:cubicBezTo>
                    <a:pt x="201" y="8592"/>
                    <a:pt x="0" y="10560"/>
                    <a:pt x="267" y="12495"/>
                  </a:cubicBezTo>
                  <a:cubicBezTo>
                    <a:pt x="281" y="12590"/>
                    <a:pt x="350" y="12630"/>
                    <a:pt x="427" y="12630"/>
                  </a:cubicBezTo>
                  <a:cubicBezTo>
                    <a:pt x="539" y="12630"/>
                    <a:pt x="668" y="12546"/>
                    <a:pt x="668" y="12428"/>
                  </a:cubicBezTo>
                  <a:cubicBezTo>
                    <a:pt x="934" y="10293"/>
                    <a:pt x="901" y="8058"/>
                    <a:pt x="1001" y="5890"/>
                  </a:cubicBezTo>
                  <a:cubicBezTo>
                    <a:pt x="1068" y="3955"/>
                    <a:pt x="1235" y="1987"/>
                    <a:pt x="801" y="86"/>
                  </a:cubicBezTo>
                  <a:cubicBezTo>
                    <a:pt x="801" y="27"/>
                    <a:pt x="763" y="1"/>
                    <a:pt x="719"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1514;p56">
              <a:extLst>
                <a:ext uri="{FF2B5EF4-FFF2-40B4-BE49-F238E27FC236}">
                  <a16:creationId xmlns:a16="http://schemas.microsoft.com/office/drawing/2014/main" id="{203BDD92-0CFC-472C-896A-22B4D518D69D}"/>
                </a:ext>
              </a:extLst>
            </p:cNvPr>
            <p:cNvSpPr/>
            <p:nvPr/>
          </p:nvSpPr>
          <p:spPr>
            <a:xfrm>
              <a:off x="2871400" y="3576225"/>
              <a:ext cx="35875" cy="282925"/>
            </a:xfrm>
            <a:custGeom>
              <a:avLst/>
              <a:gdLst/>
              <a:ahLst/>
              <a:cxnLst/>
              <a:rect l="l" t="t" r="r" b="b"/>
              <a:pathLst>
                <a:path w="1435" h="11317" extrusionOk="0">
                  <a:moveTo>
                    <a:pt x="198" y="0"/>
                  </a:moveTo>
                  <a:cubicBezTo>
                    <a:pt x="148" y="0"/>
                    <a:pt x="100" y="33"/>
                    <a:pt x="100" y="105"/>
                  </a:cubicBezTo>
                  <a:cubicBezTo>
                    <a:pt x="167" y="1940"/>
                    <a:pt x="300" y="3741"/>
                    <a:pt x="300" y="5576"/>
                  </a:cubicBezTo>
                  <a:cubicBezTo>
                    <a:pt x="300" y="7410"/>
                    <a:pt x="0" y="9245"/>
                    <a:pt x="33" y="11080"/>
                  </a:cubicBezTo>
                  <a:cubicBezTo>
                    <a:pt x="52" y="11229"/>
                    <a:pt x="176" y="11316"/>
                    <a:pt x="293" y="11316"/>
                  </a:cubicBezTo>
                  <a:cubicBezTo>
                    <a:pt x="384" y="11316"/>
                    <a:pt x="471" y="11263"/>
                    <a:pt x="500" y="11146"/>
                  </a:cubicBezTo>
                  <a:cubicBezTo>
                    <a:pt x="1434" y="7710"/>
                    <a:pt x="1101" y="3474"/>
                    <a:pt x="300" y="72"/>
                  </a:cubicBezTo>
                  <a:cubicBezTo>
                    <a:pt x="285" y="25"/>
                    <a:pt x="241" y="0"/>
                    <a:pt x="198"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1515;p56">
              <a:extLst>
                <a:ext uri="{FF2B5EF4-FFF2-40B4-BE49-F238E27FC236}">
                  <a16:creationId xmlns:a16="http://schemas.microsoft.com/office/drawing/2014/main" id="{79E5B900-310D-447E-840F-21E88416EFA9}"/>
                </a:ext>
              </a:extLst>
            </p:cNvPr>
            <p:cNvSpPr/>
            <p:nvPr/>
          </p:nvSpPr>
          <p:spPr>
            <a:xfrm>
              <a:off x="2925775" y="3323550"/>
              <a:ext cx="160800" cy="33075"/>
            </a:xfrm>
            <a:custGeom>
              <a:avLst/>
              <a:gdLst/>
              <a:ahLst/>
              <a:cxnLst/>
              <a:rect l="l" t="t" r="r" b="b"/>
              <a:pathLst>
                <a:path w="6432" h="1323" extrusionOk="0">
                  <a:moveTo>
                    <a:pt x="131" y="1"/>
                  </a:moveTo>
                  <a:cubicBezTo>
                    <a:pt x="22" y="1"/>
                    <a:pt x="1" y="177"/>
                    <a:pt x="93" y="238"/>
                  </a:cubicBezTo>
                  <a:cubicBezTo>
                    <a:pt x="1348" y="1006"/>
                    <a:pt x="3152" y="1322"/>
                    <a:pt x="4753" y="1322"/>
                  </a:cubicBezTo>
                  <a:cubicBezTo>
                    <a:pt x="5238" y="1322"/>
                    <a:pt x="5704" y="1293"/>
                    <a:pt x="6131" y="1239"/>
                  </a:cubicBezTo>
                  <a:cubicBezTo>
                    <a:pt x="6431" y="1172"/>
                    <a:pt x="6364" y="739"/>
                    <a:pt x="6064" y="705"/>
                  </a:cubicBezTo>
                  <a:cubicBezTo>
                    <a:pt x="4963" y="638"/>
                    <a:pt x="3863" y="672"/>
                    <a:pt x="2729" y="505"/>
                  </a:cubicBezTo>
                  <a:cubicBezTo>
                    <a:pt x="1861" y="372"/>
                    <a:pt x="1027" y="71"/>
                    <a:pt x="160" y="5"/>
                  </a:cubicBezTo>
                  <a:cubicBezTo>
                    <a:pt x="150" y="2"/>
                    <a:pt x="140" y="1"/>
                    <a:pt x="131"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1516;p56">
              <a:extLst>
                <a:ext uri="{FF2B5EF4-FFF2-40B4-BE49-F238E27FC236}">
                  <a16:creationId xmlns:a16="http://schemas.microsoft.com/office/drawing/2014/main" id="{A69581E2-F6F2-4A92-B3C4-163DBCD1DB74}"/>
                </a:ext>
              </a:extLst>
            </p:cNvPr>
            <p:cNvSpPr/>
            <p:nvPr/>
          </p:nvSpPr>
          <p:spPr>
            <a:xfrm>
              <a:off x="2892225" y="3767800"/>
              <a:ext cx="196000" cy="18950"/>
            </a:xfrm>
            <a:custGeom>
              <a:avLst/>
              <a:gdLst/>
              <a:ahLst/>
              <a:cxnLst/>
              <a:rect l="l" t="t" r="r" b="b"/>
              <a:pathLst>
                <a:path w="7840" h="758" extrusionOk="0">
                  <a:moveTo>
                    <a:pt x="6543" y="0"/>
                  </a:moveTo>
                  <a:cubicBezTo>
                    <a:pt x="4958" y="0"/>
                    <a:pt x="3382" y="76"/>
                    <a:pt x="1799" y="76"/>
                  </a:cubicBezTo>
                  <a:cubicBezTo>
                    <a:pt x="1289" y="76"/>
                    <a:pt x="779" y="68"/>
                    <a:pt x="268" y="47"/>
                  </a:cubicBezTo>
                  <a:cubicBezTo>
                    <a:pt x="68" y="47"/>
                    <a:pt x="1" y="381"/>
                    <a:pt x="201" y="414"/>
                  </a:cubicBezTo>
                  <a:cubicBezTo>
                    <a:pt x="1498" y="610"/>
                    <a:pt x="2852" y="758"/>
                    <a:pt x="4197" y="758"/>
                  </a:cubicBezTo>
                  <a:cubicBezTo>
                    <a:pt x="5377" y="758"/>
                    <a:pt x="6551" y="644"/>
                    <a:pt x="7673" y="348"/>
                  </a:cubicBezTo>
                  <a:cubicBezTo>
                    <a:pt x="7840" y="314"/>
                    <a:pt x="7807" y="47"/>
                    <a:pt x="7640" y="14"/>
                  </a:cubicBezTo>
                  <a:cubicBezTo>
                    <a:pt x="7273" y="4"/>
                    <a:pt x="6908" y="0"/>
                    <a:pt x="6543" y="0"/>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1517;p56">
              <a:extLst>
                <a:ext uri="{FF2B5EF4-FFF2-40B4-BE49-F238E27FC236}">
                  <a16:creationId xmlns:a16="http://schemas.microsoft.com/office/drawing/2014/main" id="{4CAFDF53-94BC-43BE-BC35-B5DAB77F6EC5}"/>
                </a:ext>
              </a:extLst>
            </p:cNvPr>
            <p:cNvSpPr/>
            <p:nvPr/>
          </p:nvSpPr>
          <p:spPr>
            <a:xfrm>
              <a:off x="3079050" y="3753125"/>
              <a:ext cx="81725" cy="19975"/>
            </a:xfrm>
            <a:custGeom>
              <a:avLst/>
              <a:gdLst/>
              <a:ahLst/>
              <a:cxnLst/>
              <a:rect l="l" t="t" r="r" b="b"/>
              <a:pathLst>
                <a:path w="3269" h="799" extrusionOk="0">
                  <a:moveTo>
                    <a:pt x="2969" y="1"/>
                  </a:moveTo>
                  <a:cubicBezTo>
                    <a:pt x="2535" y="67"/>
                    <a:pt x="2101" y="234"/>
                    <a:pt x="1668" y="301"/>
                  </a:cubicBezTo>
                  <a:cubicBezTo>
                    <a:pt x="1201" y="401"/>
                    <a:pt x="700" y="434"/>
                    <a:pt x="233" y="434"/>
                  </a:cubicBezTo>
                  <a:cubicBezTo>
                    <a:pt x="223" y="433"/>
                    <a:pt x="214" y="432"/>
                    <a:pt x="204" y="432"/>
                  </a:cubicBezTo>
                  <a:cubicBezTo>
                    <a:pt x="0" y="432"/>
                    <a:pt x="10" y="768"/>
                    <a:pt x="233" y="768"/>
                  </a:cubicBezTo>
                  <a:cubicBezTo>
                    <a:pt x="474" y="786"/>
                    <a:pt x="734" y="799"/>
                    <a:pt x="1001" y="799"/>
                  </a:cubicBezTo>
                  <a:cubicBezTo>
                    <a:pt x="1732" y="799"/>
                    <a:pt x="2516" y="701"/>
                    <a:pt x="3102" y="334"/>
                  </a:cubicBezTo>
                  <a:cubicBezTo>
                    <a:pt x="3269" y="234"/>
                    <a:pt x="3136" y="1"/>
                    <a:pt x="2969" y="1"/>
                  </a:cubicBezTo>
                  <a:close/>
                </a:path>
              </a:pathLst>
            </a:custGeom>
            <a:solidFill>
              <a:srgbClr val="FFFFFF"/>
            </a:solidFill>
            <a:ln>
              <a:solidFill>
                <a:schemeClr val="accent1">
                  <a:lumMod val="60000"/>
                  <a:lumOff val="4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475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939DBD-CEC3-4E7B-A139-AA19A97D734A}"/>
              </a:ext>
            </a:extLst>
          </p:cNvPr>
          <p:cNvGraphicFramePr>
            <a:graphicFrameLocks noGrp="1"/>
          </p:cNvGraphicFramePr>
          <p:nvPr>
            <p:ph idx="4294967295"/>
          </p:nvPr>
        </p:nvGraphicFramePr>
        <p:xfrm>
          <a:off x="261257" y="381000"/>
          <a:ext cx="12083143"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76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11C7-CE15-423D-877B-D40749A1AF1F}"/>
              </a:ext>
            </a:extLst>
          </p:cNvPr>
          <p:cNvSpPr>
            <a:spLocks noGrp="1"/>
          </p:cNvSpPr>
          <p:nvPr>
            <p:ph type="title"/>
          </p:nvPr>
        </p:nvSpPr>
        <p:spPr>
          <a:xfrm>
            <a:off x="838198" y="423637"/>
            <a:ext cx="10515600" cy="1038451"/>
          </a:xfrm>
        </p:spPr>
        <p:txBody>
          <a:bodyPr>
            <a:noAutofit/>
          </a:bodyPr>
          <a:lstStyle/>
          <a:p>
            <a:r>
              <a:rPr lang="en-US" sz="2800" b="1" dirty="0">
                <a:latin typeface="+mn-lt"/>
              </a:rPr>
              <a:t>Non detention </a:t>
            </a:r>
            <a:br>
              <a:rPr lang="en-US" sz="2800" i="1" dirty="0">
                <a:latin typeface="+mn-lt"/>
              </a:rPr>
            </a:br>
            <a:endParaRPr lang="en-US" sz="2800" b="1" dirty="0">
              <a:latin typeface="+mn-lt"/>
            </a:endParaRPr>
          </a:p>
        </p:txBody>
      </p:sp>
      <p:sp>
        <p:nvSpPr>
          <p:cNvPr id="3" name="Content Placeholder 2">
            <a:extLst>
              <a:ext uri="{FF2B5EF4-FFF2-40B4-BE49-F238E27FC236}">
                <a16:creationId xmlns:a16="http://schemas.microsoft.com/office/drawing/2014/main" id="{59452A35-8A65-446F-939F-477544776741}"/>
              </a:ext>
            </a:extLst>
          </p:cNvPr>
          <p:cNvSpPr>
            <a:spLocks noGrp="1"/>
          </p:cNvSpPr>
          <p:nvPr>
            <p:ph sz="half" idx="1"/>
          </p:nvPr>
        </p:nvSpPr>
        <p:spPr>
          <a:xfrm>
            <a:off x="838197" y="2180773"/>
            <a:ext cx="5181600" cy="4351338"/>
          </a:xfrm>
        </p:spPr>
        <p:txBody>
          <a:bodyPr>
            <a:noAutofit/>
          </a:bodyPr>
          <a:lstStyle/>
          <a:p>
            <a:r>
              <a:rPr lang="en-US" sz="1600" dirty="0"/>
              <a:t>Every child, at all times, has a </a:t>
            </a:r>
            <a:r>
              <a:rPr lang="en-US" sz="1600" b="1" u="sng" dirty="0">
                <a:solidFill>
                  <a:srgbClr val="FFC000"/>
                </a:solidFill>
              </a:rPr>
              <a:t>fundamental right to liberty and freedom from immigration detention</a:t>
            </a:r>
            <a:r>
              <a:rPr lang="en-US" sz="1600" dirty="0">
                <a:solidFill>
                  <a:srgbClr val="FFC000"/>
                </a:solidFill>
              </a:rPr>
              <a:t>.</a:t>
            </a:r>
          </a:p>
          <a:p>
            <a:r>
              <a:rPr lang="en-US" sz="1600" b="1" u="sng" dirty="0">
                <a:solidFill>
                  <a:srgbClr val="FFC000"/>
                </a:solidFill>
              </a:rPr>
              <a:t>Detention of any child because of their or their parents’ migration status constitutes a child rights violation </a:t>
            </a:r>
            <a:r>
              <a:rPr lang="en-US" sz="1600" dirty="0"/>
              <a:t>and contravenes the principle of the best interests of the child.</a:t>
            </a:r>
          </a:p>
          <a:p>
            <a:r>
              <a:rPr lang="en-US" sz="1600" b="1" u="sng" dirty="0">
                <a:solidFill>
                  <a:srgbClr val="FFC000"/>
                </a:solidFill>
              </a:rPr>
              <a:t>Children should never be detained for reasons related to their or their parents’ migration status </a:t>
            </a:r>
            <a:r>
              <a:rPr lang="en-US" sz="1600" dirty="0"/>
              <a:t>and States should expeditiously and completely cease or eradicate the immigration detention of children. Any kind of child immigration detention should be forbidden by law and such prohibition should be fully implemented in practice</a:t>
            </a:r>
          </a:p>
          <a:p>
            <a:r>
              <a:rPr lang="en-US" sz="1500" b="1" u="sng" dirty="0"/>
              <a:t>Adopt solution that fulfil the best interests of the child</a:t>
            </a:r>
            <a:r>
              <a:rPr lang="en-US" sz="1500" dirty="0"/>
              <a:t>, along with their rights to liberty and family life, through legislation, policy and practices </a:t>
            </a:r>
            <a:r>
              <a:rPr lang="en-US" sz="1500" b="1" u="sng" dirty="0">
                <a:solidFill>
                  <a:srgbClr val="FFC000"/>
                </a:solidFill>
              </a:rPr>
              <a:t>that allow children to remain with their family members and/or guardians in non-custodial, community-based contexts </a:t>
            </a:r>
            <a:r>
              <a:rPr lang="en-US" sz="1500" dirty="0"/>
              <a:t>while their immigration status is being resolved and the children’s best interests are assessed</a:t>
            </a:r>
          </a:p>
        </p:txBody>
      </p:sp>
      <p:sp>
        <p:nvSpPr>
          <p:cNvPr id="7" name="Content Placeholder 6">
            <a:extLst>
              <a:ext uri="{FF2B5EF4-FFF2-40B4-BE49-F238E27FC236}">
                <a16:creationId xmlns:a16="http://schemas.microsoft.com/office/drawing/2014/main" id="{59A7F8FC-9058-4EAA-BC71-C58062A45BE6}"/>
              </a:ext>
            </a:extLst>
          </p:cNvPr>
          <p:cNvSpPr>
            <a:spLocks noGrp="1"/>
          </p:cNvSpPr>
          <p:nvPr>
            <p:ph sz="half" idx="2"/>
          </p:nvPr>
        </p:nvSpPr>
        <p:spPr>
          <a:xfrm>
            <a:off x="6172204" y="2179412"/>
            <a:ext cx="5181600" cy="4351338"/>
          </a:xfrm>
        </p:spPr>
        <p:txBody>
          <a:bodyPr>
            <a:normAutofit/>
          </a:bodyPr>
          <a:lstStyle/>
          <a:p>
            <a:pPr marL="0" indent="0">
              <a:buNone/>
            </a:pPr>
            <a:r>
              <a:rPr lang="en-US" sz="1500" dirty="0"/>
              <a:t>Committee on the Rights of the Child, general comment No. 6 (2005) on treatment of unaccompanied and separated children outside their country of origin, para. 61.)</a:t>
            </a:r>
          </a:p>
          <a:p>
            <a:r>
              <a:rPr lang="en-US" sz="1500" dirty="0"/>
              <a:t>children should not be deprived of their liberty and that </a:t>
            </a:r>
            <a:r>
              <a:rPr lang="en-US" sz="1500" b="1" i="1" u="sng" dirty="0"/>
              <a:t>detention cannot be justified solely on the basis of the child being unaccompanied or separated, or on their migratory or residence status or lack thereof</a:t>
            </a:r>
          </a:p>
          <a:p>
            <a:endParaRPr lang="en-US" sz="1500" dirty="0"/>
          </a:p>
          <a:p>
            <a:endParaRPr lang="en-US" sz="1500" dirty="0"/>
          </a:p>
        </p:txBody>
      </p:sp>
      <p:sp>
        <p:nvSpPr>
          <p:cNvPr id="5" name="Text Placeholder 4">
            <a:extLst>
              <a:ext uri="{FF2B5EF4-FFF2-40B4-BE49-F238E27FC236}">
                <a16:creationId xmlns:a16="http://schemas.microsoft.com/office/drawing/2014/main" id="{37805CCE-53A5-4077-8F5D-0C0CC6D036E0}"/>
              </a:ext>
            </a:extLst>
          </p:cNvPr>
          <p:cNvSpPr>
            <a:spLocks noGrp="1"/>
          </p:cNvSpPr>
          <p:nvPr>
            <p:ph type="body" idx="4294967295"/>
          </p:nvPr>
        </p:nvSpPr>
        <p:spPr>
          <a:xfrm>
            <a:off x="838197" y="1104106"/>
            <a:ext cx="10515600" cy="715963"/>
          </a:xfrm>
        </p:spPr>
        <p:txBody>
          <a:bodyPr>
            <a:normAutofit fontScale="25000" lnSpcReduction="20000"/>
          </a:bodyPr>
          <a:lstStyle/>
          <a:p>
            <a:pPr marL="0" indent="0">
              <a:buNone/>
            </a:pPr>
            <a:r>
              <a:rPr lang="en-US" sz="7200" b="1" i="1" dirty="0">
                <a:latin typeface="+mn-lt"/>
              </a:rPr>
              <a:t>Joint general comment No. 4 (2017) of the CMW and No. 23 (2017) of the CRC on State obligations regarding the human rights of children in the context of international migration in countries of origin, transit, destination and return</a:t>
            </a:r>
          </a:p>
          <a:p>
            <a:endParaRPr lang="en-US" dirty="0"/>
          </a:p>
        </p:txBody>
      </p:sp>
      <p:pic>
        <p:nvPicPr>
          <p:cNvPr id="8" name="Picture 7" descr="Malaysia must free the children in immigration detention centres | The Star">
            <a:extLst>
              <a:ext uri="{FF2B5EF4-FFF2-40B4-BE49-F238E27FC236}">
                <a16:creationId xmlns:a16="http://schemas.microsoft.com/office/drawing/2014/main" id="{C0ECCE21-6BF7-4DBE-A03A-C10AD84C4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022" y="3875638"/>
            <a:ext cx="4265769" cy="283393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2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DFA0-30D9-485D-8511-F2207E05DB27}"/>
              </a:ext>
            </a:extLst>
          </p:cNvPr>
          <p:cNvSpPr>
            <a:spLocks noGrp="1"/>
          </p:cNvSpPr>
          <p:nvPr>
            <p:ph type="title"/>
          </p:nvPr>
        </p:nvSpPr>
        <p:spPr/>
        <p:txBody>
          <a:bodyPr/>
          <a:lstStyle/>
          <a:p>
            <a:r>
              <a:rPr lang="en-US" dirty="0"/>
              <a:t>Non detention</a:t>
            </a:r>
          </a:p>
        </p:txBody>
      </p:sp>
      <p:sp>
        <p:nvSpPr>
          <p:cNvPr id="3" name="Content Placeholder 2">
            <a:extLst>
              <a:ext uri="{FF2B5EF4-FFF2-40B4-BE49-F238E27FC236}">
                <a16:creationId xmlns:a16="http://schemas.microsoft.com/office/drawing/2014/main" id="{938D5A9E-AA75-478A-B017-EC848E16CB2F}"/>
              </a:ext>
            </a:extLst>
          </p:cNvPr>
          <p:cNvSpPr>
            <a:spLocks noGrp="1"/>
          </p:cNvSpPr>
          <p:nvPr>
            <p:ph idx="1"/>
          </p:nvPr>
        </p:nvSpPr>
        <p:spPr>
          <a:xfrm>
            <a:off x="838200" y="1589314"/>
            <a:ext cx="10515600" cy="4587649"/>
          </a:xfrm>
        </p:spPr>
        <p:txBody>
          <a:bodyPr>
            <a:noAutofit/>
          </a:bodyPr>
          <a:lstStyle/>
          <a:p>
            <a:pPr marL="114300" indent="0">
              <a:buClr>
                <a:schemeClr val="accent3"/>
              </a:buClr>
              <a:buNone/>
            </a:pPr>
            <a:r>
              <a:rPr lang="en-US" sz="1600" b="1" u="sng" dirty="0"/>
              <a:t>Child immigration detention is a violation of  the child’s right.</a:t>
            </a:r>
          </a:p>
          <a:p>
            <a:pPr>
              <a:buClr>
                <a:schemeClr val="accent3"/>
              </a:buClr>
              <a:buFont typeface="Arial" panose="020B0604020202020204" pitchFamily="34" charset="0"/>
              <a:buChar char="•"/>
            </a:pPr>
            <a:r>
              <a:rPr lang="en-US" sz="1600" dirty="0"/>
              <a:t>Long lasting harmful consequences for the child = </a:t>
            </a:r>
            <a:r>
              <a:rPr lang="en-US" sz="1600" b="1" dirty="0"/>
              <a:t>Never in the child’s best interests</a:t>
            </a:r>
          </a:p>
          <a:p>
            <a:pPr>
              <a:buClr>
                <a:schemeClr val="accent3"/>
              </a:buClr>
              <a:buFont typeface="Arial" panose="020B0604020202020204" pitchFamily="34" charset="0"/>
              <a:buChar char="•"/>
            </a:pPr>
            <a:r>
              <a:rPr lang="en-US" sz="1600" dirty="0"/>
              <a:t>Non-custodial alternatives are possible and must be developed </a:t>
            </a:r>
          </a:p>
          <a:p>
            <a:pPr>
              <a:buClr>
                <a:schemeClr val="accent3"/>
              </a:buClr>
              <a:buFont typeface="Arial" panose="020B0604020202020204" pitchFamily="34" charset="0"/>
              <a:buChar char="•"/>
            </a:pPr>
            <a:r>
              <a:rPr lang="en-US" sz="1600" dirty="0"/>
              <a:t>Family unity, a right of the child and of any individual, means that separation of the child from the parents must not happen (unless the parents are a danger for the child)</a:t>
            </a:r>
          </a:p>
          <a:p>
            <a:pPr lvl="1">
              <a:buClr>
                <a:schemeClr val="accent3"/>
              </a:buClr>
            </a:pPr>
            <a:r>
              <a:rPr lang="en-US" sz="1600" dirty="0"/>
              <a:t>The right to family unity is in fact </a:t>
            </a:r>
            <a:r>
              <a:rPr lang="en-US" sz="1600" dirty="0" err="1"/>
              <a:t>recognised</a:t>
            </a:r>
            <a:r>
              <a:rPr lang="en-US" sz="1600" dirty="0"/>
              <a:t> by different international and regional binding instruments</a:t>
            </a:r>
          </a:p>
          <a:p>
            <a:pPr>
              <a:buClr>
                <a:schemeClr val="accent3"/>
              </a:buClr>
              <a:buFont typeface="Arial" panose="020B0604020202020204" pitchFamily="34" charset="0"/>
              <a:buChar char="•"/>
            </a:pPr>
            <a:r>
              <a:rPr lang="en-US" sz="1600" dirty="0"/>
              <a:t>Guarantee to children both freedom of movement and family life</a:t>
            </a:r>
          </a:p>
          <a:p>
            <a:pPr>
              <a:buClr>
                <a:schemeClr val="accent3"/>
              </a:buClr>
              <a:buFont typeface="Arial" panose="020B0604020202020204" pitchFamily="34" charset="0"/>
              <a:buChar char="•"/>
            </a:pPr>
            <a:endParaRPr lang="en-US" sz="1600" dirty="0"/>
          </a:p>
          <a:p>
            <a:pPr>
              <a:buClr>
                <a:schemeClr val="accent3"/>
              </a:buClr>
              <a:buFont typeface="Arial" panose="020B0604020202020204" pitchFamily="34" charset="0"/>
              <a:buChar char="•"/>
            </a:pPr>
            <a:endParaRPr lang="en-US" sz="1600" dirty="0"/>
          </a:p>
          <a:p>
            <a:endParaRPr lang="en-US" sz="1600" dirty="0"/>
          </a:p>
        </p:txBody>
      </p:sp>
      <p:sp>
        <p:nvSpPr>
          <p:cNvPr id="6" name="Rectangle: Rounded Corners 5">
            <a:extLst>
              <a:ext uri="{FF2B5EF4-FFF2-40B4-BE49-F238E27FC236}">
                <a16:creationId xmlns:a16="http://schemas.microsoft.com/office/drawing/2014/main" id="{0D7D7776-AEC7-4E90-A448-6EB803FBB700}"/>
              </a:ext>
            </a:extLst>
          </p:cNvPr>
          <p:cNvSpPr/>
          <p:nvPr/>
        </p:nvSpPr>
        <p:spPr>
          <a:xfrm>
            <a:off x="1698171" y="3894591"/>
            <a:ext cx="8229600" cy="27481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buClr>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A5A5A5"/>
              </a:buClr>
              <a:buSzTx/>
              <a:buFontTx/>
              <a:buNone/>
              <a:tabLst/>
              <a:defRPr/>
            </a:pP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Protect and respect the rights and best interests of the child at all times, regardless of their migration status, by ensuring availability and accessibility of a viable range of alternatives to detention in non-custodial contexts, </a:t>
            </a:r>
            <a:r>
              <a:rPr kumimoji="0" lang="en-US" sz="1800" b="1" i="1" u="none" strike="noStrike" kern="1200" cap="none" spc="0" normalizeH="0" baseline="0" noProof="0" dirty="0" err="1">
                <a:ln>
                  <a:noFill/>
                </a:ln>
                <a:solidFill>
                  <a:prstClr val="white"/>
                </a:solidFill>
                <a:effectLst/>
                <a:uLnTx/>
                <a:uFillTx/>
                <a:latin typeface="Calibri" panose="020F0502020204030204"/>
                <a:ea typeface="+mn-ea"/>
                <a:cs typeface="+mn-cs"/>
              </a:rPr>
              <a:t>favouring</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 community-based care arrangements, that ensure access to education and healthcare, and respect their right to family life and family unity, and by working to end the practice of child detention in the context of international migration.</a:t>
            </a:r>
          </a:p>
          <a:p>
            <a:pPr marL="0" marR="0" lvl="0" indent="0" algn="l" defTabSz="914400" rtl="0" eaLnBrk="1" fontAlgn="auto" latinLnBrk="0" hangingPunct="1">
              <a:lnSpc>
                <a:spcPct val="100000"/>
              </a:lnSpc>
              <a:spcBef>
                <a:spcPts val="0"/>
              </a:spcBef>
              <a:spcAft>
                <a:spcPts val="0"/>
              </a:spcAft>
              <a:buClr>
                <a:srgbClr val="A5A5A5"/>
              </a:buClr>
              <a:buSzTx/>
              <a:buFontTx/>
              <a:buNone/>
              <a:tabLst/>
              <a:defRPr/>
            </a:pPr>
            <a:endParaRPr kumimoji="0" lang="en-US" sz="1800" b="1" i="1"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A5A5A5"/>
              </a:buClr>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GCM OBJECTIVE 13: Use immigration detention only as a measure of last resort and work towards alternatives</a:t>
            </a:r>
          </a:p>
          <a:p>
            <a:pPr marL="0" marR="0" lvl="0" indent="0" algn="l" defTabSz="914400" rtl="0" eaLnBrk="1" fontAlgn="auto" latinLnBrk="0" hangingPunct="1">
              <a:lnSpc>
                <a:spcPct val="100000"/>
              </a:lnSpc>
              <a:spcBef>
                <a:spcPts val="0"/>
              </a:spcBef>
              <a:spcAft>
                <a:spcPts val="0"/>
              </a:spcAft>
              <a:buClr>
                <a:srgbClr val="A5A5A5"/>
              </a:buClr>
              <a:buSzTx/>
              <a:buFontTx/>
              <a:buNone/>
              <a:tabLst/>
              <a:defRPr/>
            </a:pPr>
            <a:endParaRPr kumimoji="0" lang="en-US" sz="18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201DC63A-54A5-4E8F-9106-7A66B6F86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248" y="69850"/>
            <a:ext cx="2604655" cy="17557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68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DC44-9AC9-48D4-A4D9-410DF71E216D}"/>
              </a:ext>
            </a:extLst>
          </p:cNvPr>
          <p:cNvSpPr>
            <a:spLocks noGrp="1"/>
          </p:cNvSpPr>
          <p:nvPr>
            <p:ph type="title"/>
          </p:nvPr>
        </p:nvSpPr>
        <p:spPr>
          <a:xfrm>
            <a:off x="8120742" y="457199"/>
            <a:ext cx="3231469" cy="1408527"/>
          </a:xfrm>
        </p:spPr>
        <p:txBody>
          <a:bodyPr>
            <a:normAutofit/>
          </a:bodyPr>
          <a:lstStyle/>
          <a:p>
            <a:pPr algn="ctr"/>
            <a:r>
              <a:rPr lang="en-US" sz="3200" b="1" dirty="0">
                <a:latin typeface="+mn-lt"/>
              </a:rPr>
              <a:t>Return</a:t>
            </a:r>
          </a:p>
        </p:txBody>
      </p:sp>
      <p:sp>
        <p:nvSpPr>
          <p:cNvPr id="3" name="Content Placeholder 2">
            <a:extLst>
              <a:ext uri="{FF2B5EF4-FFF2-40B4-BE49-F238E27FC236}">
                <a16:creationId xmlns:a16="http://schemas.microsoft.com/office/drawing/2014/main" id="{8AA69673-6F04-4A3A-A349-FAAAAAF525CF}"/>
              </a:ext>
            </a:extLst>
          </p:cNvPr>
          <p:cNvSpPr>
            <a:spLocks noGrp="1"/>
          </p:cNvSpPr>
          <p:nvPr>
            <p:ph type="body" sz="half" idx="2"/>
          </p:nvPr>
        </p:nvSpPr>
        <p:spPr>
          <a:xfrm>
            <a:off x="839788" y="1284514"/>
            <a:ext cx="6457768" cy="5203372"/>
          </a:xfrm>
        </p:spPr>
        <p:txBody>
          <a:bodyPr>
            <a:normAutofit lnSpcReduction="10000"/>
          </a:bodyPr>
          <a:lstStyle/>
          <a:p>
            <a:pPr>
              <a:spcBef>
                <a:spcPts val="600"/>
              </a:spcBef>
              <a:buFont typeface="Arial" panose="020B0604020202020204" pitchFamily="34" charset="0"/>
              <a:buChar char="•"/>
            </a:pPr>
            <a:r>
              <a:rPr lang="en-US" sz="1500" dirty="0"/>
              <a:t>Migrant children only have right to stay in the country of destination under the conditions set in the law- Children can be thus returned to their countries of origin.</a:t>
            </a:r>
          </a:p>
          <a:p>
            <a:pPr>
              <a:spcBef>
                <a:spcPts val="600"/>
              </a:spcBef>
              <a:buFont typeface="Arial" panose="020B0604020202020204" pitchFamily="34" charset="0"/>
              <a:buChar char="•"/>
            </a:pPr>
            <a:endParaRPr lang="en-US" sz="1500" u="sng" dirty="0"/>
          </a:p>
          <a:p>
            <a:pPr>
              <a:spcBef>
                <a:spcPts val="600"/>
              </a:spcBef>
              <a:buFont typeface="Arial" panose="020B0604020202020204" pitchFamily="34" charset="0"/>
              <a:buChar char="•"/>
            </a:pPr>
            <a:r>
              <a:rPr lang="en-US" sz="1500" u="sng" dirty="0"/>
              <a:t>However, much higher threshold</a:t>
            </a:r>
            <a:r>
              <a:rPr lang="en-US" sz="1500" dirty="0"/>
              <a:t> : </a:t>
            </a:r>
            <a:r>
              <a:rPr lang="en-US" sz="1500" u="sng" dirty="0">
                <a:solidFill>
                  <a:srgbClr val="FFC000"/>
                </a:solidFill>
              </a:rPr>
              <a:t>returns must be consistent with respect for the rights of the child, given due consideration for the child’s best interest and the need to look for durable solutions</a:t>
            </a:r>
          </a:p>
          <a:p>
            <a:pPr>
              <a:spcBef>
                <a:spcPts val="600"/>
              </a:spcBef>
              <a:buFont typeface="Arial" panose="020B0604020202020204" pitchFamily="34" charset="0"/>
              <a:buChar char="•"/>
            </a:pPr>
            <a:endParaRPr lang="en-US" sz="1500" dirty="0">
              <a:solidFill>
                <a:srgbClr val="FFC000"/>
              </a:solidFill>
            </a:endParaRPr>
          </a:p>
          <a:p>
            <a:pPr>
              <a:spcBef>
                <a:spcPts val="600"/>
              </a:spcBef>
              <a:buFont typeface="Arial" panose="020B0604020202020204" pitchFamily="34" charset="0"/>
              <a:buChar char="•"/>
            </a:pPr>
            <a:r>
              <a:rPr lang="en-US" sz="1500" dirty="0">
                <a:solidFill>
                  <a:srgbClr val="FFC000"/>
                </a:solidFill>
              </a:rPr>
              <a:t>The child cannot be returned if there is a risk to his or her life and safety, including re-trafficking</a:t>
            </a:r>
            <a:r>
              <a:rPr lang="en-US" sz="1500" dirty="0"/>
              <a:t>. Principle of non-refoulement</a:t>
            </a:r>
          </a:p>
          <a:p>
            <a:pPr>
              <a:spcBef>
                <a:spcPts val="600"/>
              </a:spcBef>
            </a:pPr>
            <a:endParaRPr lang="en-US" sz="1500" dirty="0"/>
          </a:p>
          <a:p>
            <a:pPr>
              <a:spcBef>
                <a:spcPts val="600"/>
              </a:spcBef>
              <a:buFont typeface="Arial" panose="020B0604020202020204" pitchFamily="34" charset="0"/>
              <a:buChar char="•"/>
            </a:pPr>
            <a:r>
              <a:rPr lang="en-US" sz="1500" dirty="0"/>
              <a:t>Where possible return assistance and support should be provided</a:t>
            </a:r>
          </a:p>
          <a:p>
            <a:pPr>
              <a:spcBef>
                <a:spcPts val="600"/>
              </a:spcBef>
              <a:buFont typeface="Arial" panose="020B0604020202020204" pitchFamily="34" charset="0"/>
              <a:buChar char="•"/>
            </a:pPr>
            <a:endParaRPr lang="en-US" sz="1500" dirty="0"/>
          </a:p>
          <a:p>
            <a:pPr>
              <a:spcBef>
                <a:spcPts val="600"/>
              </a:spcBef>
              <a:buFont typeface="Arial" panose="020B0604020202020204" pitchFamily="34" charset="0"/>
              <a:buChar char="•"/>
            </a:pPr>
            <a:r>
              <a:rPr lang="en-US" sz="1500" dirty="0"/>
              <a:t>Need to </a:t>
            </a:r>
            <a:r>
              <a:rPr lang="en-US" sz="1500" dirty="0">
                <a:solidFill>
                  <a:srgbClr val="FFC000"/>
                </a:solidFill>
              </a:rPr>
              <a:t>ensure that a legal guardian is available in the country of return </a:t>
            </a:r>
            <a:r>
              <a:rPr lang="en-US" sz="1500" dirty="0">
                <a:solidFill>
                  <a:schemeClr val="bg2"/>
                </a:solidFill>
              </a:rPr>
              <a:t>before repatriation</a:t>
            </a:r>
          </a:p>
          <a:p>
            <a:pPr>
              <a:spcBef>
                <a:spcPts val="600"/>
              </a:spcBef>
              <a:buFont typeface="Arial" panose="020B0604020202020204" pitchFamily="34" charset="0"/>
              <a:buChar char="•"/>
            </a:pPr>
            <a:endParaRPr lang="en-US" sz="1500" dirty="0">
              <a:solidFill>
                <a:schemeClr val="bg2"/>
              </a:solidFill>
            </a:endParaRPr>
          </a:p>
          <a:p>
            <a:pPr>
              <a:spcBef>
                <a:spcPts val="600"/>
              </a:spcBef>
              <a:buFont typeface="Arial" panose="020B0604020202020204" pitchFamily="34" charset="0"/>
              <a:buChar char="•"/>
            </a:pPr>
            <a:r>
              <a:rPr lang="en-US" sz="1500" dirty="0">
                <a:solidFill>
                  <a:schemeClr val="bg2"/>
                </a:solidFill>
              </a:rPr>
              <a:t>Return in an institution, as opposed to family/foster home, is not in best interest most of the time. In that case, return should not be ordered</a:t>
            </a:r>
          </a:p>
          <a:p>
            <a:pPr>
              <a:spcBef>
                <a:spcPts val="600"/>
              </a:spcBef>
              <a:buFont typeface="Arial" panose="020B0604020202020204" pitchFamily="34" charset="0"/>
              <a:buChar char="•"/>
            </a:pPr>
            <a:endParaRPr lang="en-US" sz="1500" dirty="0">
              <a:solidFill>
                <a:srgbClr val="FFC000"/>
              </a:solidFill>
            </a:endParaRPr>
          </a:p>
          <a:p>
            <a:pPr>
              <a:spcBef>
                <a:spcPts val="600"/>
              </a:spcBef>
              <a:buFont typeface="Arial" panose="020B0604020202020204" pitchFamily="34" charset="0"/>
              <a:buChar char="•"/>
            </a:pPr>
            <a:r>
              <a:rPr lang="en-US" sz="1500" dirty="0">
                <a:solidFill>
                  <a:srgbClr val="FFC000"/>
                </a:solidFill>
              </a:rPr>
              <a:t>Child’s participation and views must be heard </a:t>
            </a:r>
            <a:r>
              <a:rPr lang="en-US" sz="1500" dirty="0"/>
              <a:t>and given consideration to assess his or her best interest</a:t>
            </a:r>
          </a:p>
          <a:p>
            <a:pPr>
              <a:spcBef>
                <a:spcPts val="600"/>
              </a:spcBef>
              <a:buFont typeface="Arial" panose="020B0604020202020204" pitchFamily="34" charset="0"/>
              <a:buChar char="•"/>
            </a:pPr>
            <a:endParaRPr lang="en-US" sz="1500" dirty="0">
              <a:solidFill>
                <a:schemeClr val="bg2"/>
              </a:solidFill>
            </a:endParaRPr>
          </a:p>
          <a:p>
            <a:pPr>
              <a:spcBef>
                <a:spcPts val="600"/>
              </a:spcBef>
            </a:pPr>
            <a:endParaRPr lang="en-US" sz="1500" dirty="0"/>
          </a:p>
          <a:p>
            <a:pPr>
              <a:spcBef>
                <a:spcPts val="600"/>
              </a:spcBef>
            </a:pPr>
            <a:endParaRPr lang="en-US" sz="1500" dirty="0"/>
          </a:p>
        </p:txBody>
      </p:sp>
      <p:grpSp>
        <p:nvGrpSpPr>
          <p:cNvPr id="7" name="Google Shape;1262;p52">
            <a:extLst>
              <a:ext uri="{FF2B5EF4-FFF2-40B4-BE49-F238E27FC236}">
                <a16:creationId xmlns:a16="http://schemas.microsoft.com/office/drawing/2014/main" id="{6C6322B9-0219-40C7-B15F-542E4084292A}"/>
              </a:ext>
            </a:extLst>
          </p:cNvPr>
          <p:cNvGrpSpPr/>
          <p:nvPr/>
        </p:nvGrpSpPr>
        <p:grpSpPr>
          <a:xfrm>
            <a:off x="7704474" y="2242457"/>
            <a:ext cx="3647738" cy="2819400"/>
            <a:chOff x="4824825" y="1620350"/>
            <a:chExt cx="3379100" cy="2633575"/>
          </a:xfrm>
        </p:grpSpPr>
        <p:sp>
          <p:nvSpPr>
            <p:cNvPr id="8" name="Google Shape;1263;p52">
              <a:extLst>
                <a:ext uri="{FF2B5EF4-FFF2-40B4-BE49-F238E27FC236}">
                  <a16:creationId xmlns:a16="http://schemas.microsoft.com/office/drawing/2014/main" id="{17FF3E76-61E1-4B79-AEEF-8710BEF66648}"/>
                </a:ext>
              </a:extLst>
            </p:cNvPr>
            <p:cNvSpPr/>
            <p:nvPr/>
          </p:nvSpPr>
          <p:spPr>
            <a:xfrm>
              <a:off x="5045800" y="2855400"/>
              <a:ext cx="1041600" cy="1376850"/>
            </a:xfrm>
            <a:custGeom>
              <a:avLst/>
              <a:gdLst/>
              <a:ahLst/>
              <a:cxnLst/>
              <a:rect l="l" t="t" r="r" b="b"/>
              <a:pathLst>
                <a:path w="41664" h="55074" extrusionOk="0">
                  <a:moveTo>
                    <a:pt x="9107" y="44800"/>
                  </a:moveTo>
                  <a:cubicBezTo>
                    <a:pt x="8640" y="42798"/>
                    <a:pt x="2736" y="33758"/>
                    <a:pt x="3303" y="27754"/>
                  </a:cubicBezTo>
                  <a:cubicBezTo>
                    <a:pt x="3837" y="21750"/>
                    <a:pt x="5838" y="19948"/>
                    <a:pt x="5838" y="19948"/>
                  </a:cubicBezTo>
                  <a:cubicBezTo>
                    <a:pt x="5838" y="19948"/>
                    <a:pt x="1" y="11776"/>
                    <a:pt x="4004" y="6872"/>
                  </a:cubicBezTo>
                  <a:cubicBezTo>
                    <a:pt x="8007" y="2002"/>
                    <a:pt x="15278" y="2536"/>
                    <a:pt x="18881" y="1268"/>
                  </a:cubicBezTo>
                  <a:cubicBezTo>
                    <a:pt x="22517" y="1"/>
                    <a:pt x="27420" y="1"/>
                    <a:pt x="29956" y="4537"/>
                  </a:cubicBezTo>
                  <a:cubicBezTo>
                    <a:pt x="32491" y="9074"/>
                    <a:pt x="39729" y="37428"/>
                    <a:pt x="40463" y="41998"/>
                  </a:cubicBezTo>
                  <a:cubicBezTo>
                    <a:pt x="41197" y="46634"/>
                    <a:pt x="41664" y="49436"/>
                    <a:pt x="39062" y="50971"/>
                  </a:cubicBezTo>
                  <a:cubicBezTo>
                    <a:pt x="36460" y="52538"/>
                    <a:pt x="25152" y="55074"/>
                    <a:pt x="18214" y="54140"/>
                  </a:cubicBezTo>
                  <a:cubicBezTo>
                    <a:pt x="11276" y="53172"/>
                    <a:pt x="9107" y="44800"/>
                    <a:pt x="9107" y="4480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1264;p52">
              <a:extLst>
                <a:ext uri="{FF2B5EF4-FFF2-40B4-BE49-F238E27FC236}">
                  <a16:creationId xmlns:a16="http://schemas.microsoft.com/office/drawing/2014/main" id="{F8719C32-D992-4C2A-B649-DA97D9215F01}"/>
                </a:ext>
              </a:extLst>
            </p:cNvPr>
            <p:cNvSpPr/>
            <p:nvPr/>
          </p:nvSpPr>
          <p:spPr>
            <a:xfrm>
              <a:off x="5095850" y="2824550"/>
              <a:ext cx="767225" cy="577100"/>
            </a:xfrm>
            <a:custGeom>
              <a:avLst/>
              <a:gdLst/>
              <a:ahLst/>
              <a:cxnLst/>
              <a:rect l="l" t="t" r="r" b="b"/>
              <a:pathLst>
                <a:path w="30689" h="23084" extrusionOk="0">
                  <a:moveTo>
                    <a:pt x="30689" y="10575"/>
                  </a:moveTo>
                  <a:cubicBezTo>
                    <a:pt x="27320" y="9674"/>
                    <a:pt x="21115" y="6205"/>
                    <a:pt x="13343" y="10842"/>
                  </a:cubicBezTo>
                  <a:cubicBezTo>
                    <a:pt x="4470" y="16112"/>
                    <a:pt x="6572" y="18747"/>
                    <a:pt x="4237" y="20916"/>
                  </a:cubicBezTo>
                  <a:cubicBezTo>
                    <a:pt x="1868" y="23084"/>
                    <a:pt x="634" y="20248"/>
                    <a:pt x="467" y="16779"/>
                  </a:cubicBezTo>
                  <a:cubicBezTo>
                    <a:pt x="267" y="13344"/>
                    <a:pt x="0" y="8540"/>
                    <a:pt x="3436" y="6172"/>
                  </a:cubicBezTo>
                  <a:cubicBezTo>
                    <a:pt x="6872" y="3803"/>
                    <a:pt x="14644" y="1"/>
                    <a:pt x="19714" y="468"/>
                  </a:cubicBezTo>
                  <a:cubicBezTo>
                    <a:pt x="24785" y="935"/>
                    <a:pt x="29054" y="3236"/>
                    <a:pt x="29855" y="5571"/>
                  </a:cubicBezTo>
                  <a:cubicBezTo>
                    <a:pt x="30689" y="7940"/>
                    <a:pt x="30689" y="10575"/>
                    <a:pt x="30689" y="1057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1265;p52">
              <a:extLst>
                <a:ext uri="{FF2B5EF4-FFF2-40B4-BE49-F238E27FC236}">
                  <a16:creationId xmlns:a16="http://schemas.microsoft.com/office/drawing/2014/main" id="{1203E674-9E58-4944-A0D8-FE074EB312BE}"/>
                </a:ext>
              </a:extLst>
            </p:cNvPr>
            <p:cNvSpPr/>
            <p:nvPr/>
          </p:nvSpPr>
          <p:spPr>
            <a:xfrm>
              <a:off x="5340175" y="3226500"/>
              <a:ext cx="483725" cy="627975"/>
            </a:xfrm>
            <a:custGeom>
              <a:avLst/>
              <a:gdLst/>
              <a:ahLst/>
              <a:cxnLst/>
              <a:rect l="l" t="t" r="r" b="b"/>
              <a:pathLst>
                <a:path w="19349" h="25119" extrusionOk="0">
                  <a:moveTo>
                    <a:pt x="12510" y="4704"/>
                  </a:moveTo>
                  <a:cubicBezTo>
                    <a:pt x="10809" y="2002"/>
                    <a:pt x="11442" y="1"/>
                    <a:pt x="8274" y="901"/>
                  </a:cubicBezTo>
                  <a:cubicBezTo>
                    <a:pt x="5071" y="1802"/>
                    <a:pt x="1535" y="3537"/>
                    <a:pt x="835" y="4271"/>
                  </a:cubicBezTo>
                  <a:cubicBezTo>
                    <a:pt x="101" y="5004"/>
                    <a:pt x="1" y="15045"/>
                    <a:pt x="1269" y="18514"/>
                  </a:cubicBezTo>
                  <a:cubicBezTo>
                    <a:pt x="2536" y="21950"/>
                    <a:pt x="4504" y="25119"/>
                    <a:pt x="7340" y="24885"/>
                  </a:cubicBezTo>
                  <a:cubicBezTo>
                    <a:pt x="10175" y="24652"/>
                    <a:pt x="16613" y="23584"/>
                    <a:pt x="17980" y="22484"/>
                  </a:cubicBezTo>
                  <a:cubicBezTo>
                    <a:pt x="19348" y="21416"/>
                    <a:pt x="12510" y="4704"/>
                    <a:pt x="12510" y="470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266;p52">
              <a:extLst>
                <a:ext uri="{FF2B5EF4-FFF2-40B4-BE49-F238E27FC236}">
                  <a16:creationId xmlns:a16="http://schemas.microsoft.com/office/drawing/2014/main" id="{5F225D5B-917B-423A-95DE-3A08FA91D10A}"/>
                </a:ext>
              </a:extLst>
            </p:cNvPr>
            <p:cNvSpPr/>
            <p:nvPr/>
          </p:nvSpPr>
          <p:spPr>
            <a:xfrm>
              <a:off x="5331025" y="3220675"/>
              <a:ext cx="344425" cy="275225"/>
            </a:xfrm>
            <a:custGeom>
              <a:avLst/>
              <a:gdLst/>
              <a:ahLst/>
              <a:cxnLst/>
              <a:rect l="l" t="t" r="r" b="b"/>
              <a:pathLst>
                <a:path w="13777" h="11009" extrusionOk="0">
                  <a:moveTo>
                    <a:pt x="13743" y="4637"/>
                  </a:moveTo>
                  <a:cubicBezTo>
                    <a:pt x="13743" y="4637"/>
                    <a:pt x="13777" y="7639"/>
                    <a:pt x="9974" y="9340"/>
                  </a:cubicBezTo>
                  <a:cubicBezTo>
                    <a:pt x="6171" y="11008"/>
                    <a:pt x="0" y="8740"/>
                    <a:pt x="0" y="8740"/>
                  </a:cubicBezTo>
                  <a:lnTo>
                    <a:pt x="0" y="4137"/>
                  </a:lnTo>
                  <a:lnTo>
                    <a:pt x="114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1267;p52">
              <a:extLst>
                <a:ext uri="{FF2B5EF4-FFF2-40B4-BE49-F238E27FC236}">
                  <a16:creationId xmlns:a16="http://schemas.microsoft.com/office/drawing/2014/main" id="{9712DD4E-29ED-4217-8828-5DB85D1AE6ED}"/>
                </a:ext>
              </a:extLst>
            </p:cNvPr>
            <p:cNvSpPr/>
            <p:nvPr/>
          </p:nvSpPr>
          <p:spPr>
            <a:xfrm>
              <a:off x="4857350" y="3439150"/>
              <a:ext cx="884825" cy="803100"/>
            </a:xfrm>
            <a:custGeom>
              <a:avLst/>
              <a:gdLst/>
              <a:ahLst/>
              <a:cxnLst/>
              <a:rect l="l" t="t" r="r" b="b"/>
              <a:pathLst>
                <a:path w="35393" h="32124" extrusionOk="0">
                  <a:moveTo>
                    <a:pt x="33724" y="25953"/>
                  </a:moveTo>
                  <a:cubicBezTo>
                    <a:pt x="31523" y="20382"/>
                    <a:pt x="27420" y="6906"/>
                    <a:pt x="24684" y="4237"/>
                  </a:cubicBezTo>
                  <a:cubicBezTo>
                    <a:pt x="21249" y="902"/>
                    <a:pt x="18613" y="1"/>
                    <a:pt x="15711" y="335"/>
                  </a:cubicBezTo>
                  <a:cubicBezTo>
                    <a:pt x="12809" y="701"/>
                    <a:pt x="2369" y="4871"/>
                    <a:pt x="1168" y="7773"/>
                  </a:cubicBezTo>
                  <a:cubicBezTo>
                    <a:pt x="0" y="10675"/>
                    <a:pt x="1268" y="13310"/>
                    <a:pt x="1535" y="13944"/>
                  </a:cubicBezTo>
                  <a:cubicBezTo>
                    <a:pt x="1835" y="14578"/>
                    <a:pt x="5904" y="19915"/>
                    <a:pt x="8907" y="24118"/>
                  </a:cubicBezTo>
                  <a:cubicBezTo>
                    <a:pt x="11909" y="28288"/>
                    <a:pt x="10374" y="32124"/>
                    <a:pt x="15278" y="31857"/>
                  </a:cubicBezTo>
                  <a:cubicBezTo>
                    <a:pt x="16645" y="31757"/>
                    <a:pt x="35392" y="30189"/>
                    <a:pt x="33724" y="2595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1268;p52">
              <a:extLst>
                <a:ext uri="{FF2B5EF4-FFF2-40B4-BE49-F238E27FC236}">
                  <a16:creationId xmlns:a16="http://schemas.microsoft.com/office/drawing/2014/main" id="{6CDC8446-545A-4604-BDBA-FD607992B132}"/>
                </a:ext>
              </a:extLst>
            </p:cNvPr>
            <p:cNvSpPr/>
            <p:nvPr/>
          </p:nvSpPr>
          <p:spPr>
            <a:xfrm>
              <a:off x="5040800" y="3711025"/>
              <a:ext cx="299400" cy="339425"/>
            </a:xfrm>
            <a:custGeom>
              <a:avLst/>
              <a:gdLst/>
              <a:ahLst/>
              <a:cxnLst/>
              <a:rect l="l" t="t" r="r" b="b"/>
              <a:pathLst>
                <a:path w="11976" h="13577" extrusionOk="0">
                  <a:moveTo>
                    <a:pt x="6572" y="0"/>
                  </a:moveTo>
                  <a:cubicBezTo>
                    <a:pt x="4237" y="1635"/>
                    <a:pt x="835" y="3303"/>
                    <a:pt x="401" y="3536"/>
                  </a:cubicBezTo>
                  <a:cubicBezTo>
                    <a:pt x="1" y="3736"/>
                    <a:pt x="1168" y="8506"/>
                    <a:pt x="2069" y="9841"/>
                  </a:cubicBezTo>
                  <a:cubicBezTo>
                    <a:pt x="2970" y="11142"/>
                    <a:pt x="5204" y="13577"/>
                    <a:pt x="6772" y="12810"/>
                  </a:cubicBezTo>
                  <a:cubicBezTo>
                    <a:pt x="8373" y="12042"/>
                    <a:pt x="11009" y="10308"/>
                    <a:pt x="11509" y="9774"/>
                  </a:cubicBezTo>
                  <a:cubicBezTo>
                    <a:pt x="11976" y="9207"/>
                    <a:pt x="10942" y="5738"/>
                    <a:pt x="10041" y="3403"/>
                  </a:cubicBezTo>
                  <a:cubicBezTo>
                    <a:pt x="9141" y="1034"/>
                    <a:pt x="6572" y="0"/>
                    <a:pt x="65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1269;p52">
              <a:extLst>
                <a:ext uri="{FF2B5EF4-FFF2-40B4-BE49-F238E27FC236}">
                  <a16:creationId xmlns:a16="http://schemas.microsoft.com/office/drawing/2014/main" id="{D6A456BB-A0E0-4175-87A8-0AEA327C803B}"/>
                </a:ext>
              </a:extLst>
            </p:cNvPr>
            <p:cNvSpPr/>
            <p:nvPr/>
          </p:nvSpPr>
          <p:spPr>
            <a:xfrm>
              <a:off x="5004950" y="3683500"/>
              <a:ext cx="319425" cy="312750"/>
            </a:xfrm>
            <a:custGeom>
              <a:avLst/>
              <a:gdLst/>
              <a:ahLst/>
              <a:cxnLst/>
              <a:rect l="l" t="t" r="r" b="b"/>
              <a:pathLst>
                <a:path w="12777" h="12510" extrusionOk="0">
                  <a:moveTo>
                    <a:pt x="8973" y="701"/>
                  </a:moveTo>
                  <a:cubicBezTo>
                    <a:pt x="12776" y="8407"/>
                    <a:pt x="3303" y="12510"/>
                    <a:pt x="1068" y="5638"/>
                  </a:cubicBezTo>
                  <a:cubicBezTo>
                    <a:pt x="0" y="3737"/>
                    <a:pt x="8640" y="1"/>
                    <a:pt x="8973" y="7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1270;p52">
              <a:extLst>
                <a:ext uri="{FF2B5EF4-FFF2-40B4-BE49-F238E27FC236}">
                  <a16:creationId xmlns:a16="http://schemas.microsoft.com/office/drawing/2014/main" id="{07A23C78-80E2-4057-8CBF-828891277D19}"/>
                </a:ext>
              </a:extLst>
            </p:cNvPr>
            <p:cNvSpPr/>
            <p:nvPr/>
          </p:nvSpPr>
          <p:spPr>
            <a:xfrm>
              <a:off x="6073200" y="4052100"/>
              <a:ext cx="329425" cy="180975"/>
            </a:xfrm>
            <a:custGeom>
              <a:avLst/>
              <a:gdLst/>
              <a:ahLst/>
              <a:cxnLst/>
              <a:rect l="l" t="t" r="r" b="b"/>
              <a:pathLst>
                <a:path w="13177" h="7239" extrusionOk="0">
                  <a:moveTo>
                    <a:pt x="6105" y="0"/>
                  </a:moveTo>
                  <a:cubicBezTo>
                    <a:pt x="6039" y="267"/>
                    <a:pt x="6772" y="1835"/>
                    <a:pt x="8407" y="3003"/>
                  </a:cubicBezTo>
                  <a:cubicBezTo>
                    <a:pt x="10041" y="4137"/>
                    <a:pt x="13177" y="5104"/>
                    <a:pt x="12777" y="6138"/>
                  </a:cubicBezTo>
                  <a:cubicBezTo>
                    <a:pt x="12510" y="6739"/>
                    <a:pt x="1" y="7239"/>
                    <a:pt x="368" y="6238"/>
                  </a:cubicBezTo>
                  <a:cubicBezTo>
                    <a:pt x="435" y="4737"/>
                    <a:pt x="1068" y="668"/>
                    <a:pt x="1068" y="66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1271;p52">
              <a:extLst>
                <a:ext uri="{FF2B5EF4-FFF2-40B4-BE49-F238E27FC236}">
                  <a16:creationId xmlns:a16="http://schemas.microsoft.com/office/drawing/2014/main" id="{A1C59F79-28FA-4F29-86AB-F757669BEE54}"/>
                </a:ext>
              </a:extLst>
            </p:cNvPr>
            <p:cNvSpPr/>
            <p:nvPr/>
          </p:nvSpPr>
          <p:spPr>
            <a:xfrm>
              <a:off x="5796350" y="3188975"/>
              <a:ext cx="1221725" cy="555425"/>
            </a:xfrm>
            <a:custGeom>
              <a:avLst/>
              <a:gdLst/>
              <a:ahLst/>
              <a:cxnLst/>
              <a:rect l="l" t="t" r="r" b="b"/>
              <a:pathLst>
                <a:path w="48869" h="22217" extrusionOk="0">
                  <a:moveTo>
                    <a:pt x="0" y="12910"/>
                  </a:moveTo>
                  <a:cubicBezTo>
                    <a:pt x="2902" y="15078"/>
                    <a:pt x="32257" y="22217"/>
                    <a:pt x="43798" y="19982"/>
                  </a:cubicBezTo>
                  <a:cubicBezTo>
                    <a:pt x="46000" y="19548"/>
                    <a:pt x="48402" y="19581"/>
                    <a:pt x="48535" y="15712"/>
                  </a:cubicBezTo>
                  <a:cubicBezTo>
                    <a:pt x="48869" y="8407"/>
                    <a:pt x="27387" y="4871"/>
                    <a:pt x="139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1272;p52">
              <a:extLst>
                <a:ext uri="{FF2B5EF4-FFF2-40B4-BE49-F238E27FC236}">
                  <a16:creationId xmlns:a16="http://schemas.microsoft.com/office/drawing/2014/main" id="{AD7C96B2-81BD-4103-87AF-A7B8577F254A}"/>
                </a:ext>
              </a:extLst>
            </p:cNvPr>
            <p:cNvSpPr/>
            <p:nvPr/>
          </p:nvSpPr>
          <p:spPr>
            <a:xfrm>
              <a:off x="6091550" y="3520050"/>
              <a:ext cx="904000" cy="592125"/>
            </a:xfrm>
            <a:custGeom>
              <a:avLst/>
              <a:gdLst/>
              <a:ahLst/>
              <a:cxnLst/>
              <a:rect l="l" t="t" r="r" b="b"/>
              <a:pathLst>
                <a:path w="36160" h="23685" extrusionOk="0">
                  <a:moveTo>
                    <a:pt x="29122" y="1"/>
                  </a:moveTo>
                  <a:cubicBezTo>
                    <a:pt x="17980" y="5304"/>
                    <a:pt x="9574" y="12876"/>
                    <a:pt x="1" y="22483"/>
                  </a:cubicBezTo>
                  <a:lnTo>
                    <a:pt x="5805" y="23684"/>
                  </a:lnTo>
                  <a:cubicBezTo>
                    <a:pt x="17813" y="16746"/>
                    <a:pt x="32290" y="8974"/>
                    <a:pt x="36160" y="487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273;p52">
              <a:extLst>
                <a:ext uri="{FF2B5EF4-FFF2-40B4-BE49-F238E27FC236}">
                  <a16:creationId xmlns:a16="http://schemas.microsoft.com/office/drawing/2014/main" id="{F075906D-F25F-4B44-A07F-EE09662588C6}"/>
                </a:ext>
              </a:extLst>
            </p:cNvPr>
            <p:cNvSpPr/>
            <p:nvPr/>
          </p:nvSpPr>
          <p:spPr>
            <a:xfrm>
              <a:off x="6621925" y="4112150"/>
              <a:ext cx="121800" cy="120100"/>
            </a:xfrm>
            <a:custGeom>
              <a:avLst/>
              <a:gdLst/>
              <a:ahLst/>
              <a:cxnLst/>
              <a:rect l="l" t="t" r="r" b="b"/>
              <a:pathLst>
                <a:path w="4872" h="4804" extrusionOk="0">
                  <a:moveTo>
                    <a:pt x="4537" y="0"/>
                  </a:moveTo>
                  <a:cubicBezTo>
                    <a:pt x="4537" y="367"/>
                    <a:pt x="4638" y="2602"/>
                    <a:pt x="4671" y="3102"/>
                  </a:cubicBezTo>
                  <a:cubicBezTo>
                    <a:pt x="4738" y="3636"/>
                    <a:pt x="4871" y="4303"/>
                    <a:pt x="4671" y="4503"/>
                  </a:cubicBezTo>
                  <a:cubicBezTo>
                    <a:pt x="4471" y="4704"/>
                    <a:pt x="2069" y="4804"/>
                    <a:pt x="1202" y="4670"/>
                  </a:cubicBezTo>
                  <a:cubicBezTo>
                    <a:pt x="334" y="4503"/>
                    <a:pt x="1" y="4470"/>
                    <a:pt x="134" y="4003"/>
                  </a:cubicBezTo>
                  <a:cubicBezTo>
                    <a:pt x="234" y="3569"/>
                    <a:pt x="2002" y="2202"/>
                    <a:pt x="2002" y="1968"/>
                  </a:cubicBezTo>
                  <a:cubicBezTo>
                    <a:pt x="2002" y="1768"/>
                    <a:pt x="2202" y="167"/>
                    <a:pt x="2202" y="16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1274;p52">
              <a:extLst>
                <a:ext uri="{FF2B5EF4-FFF2-40B4-BE49-F238E27FC236}">
                  <a16:creationId xmlns:a16="http://schemas.microsoft.com/office/drawing/2014/main" id="{01F53F65-8653-4EBA-8884-34B18190B3A8}"/>
                </a:ext>
              </a:extLst>
            </p:cNvPr>
            <p:cNvSpPr/>
            <p:nvPr/>
          </p:nvSpPr>
          <p:spPr>
            <a:xfrm>
              <a:off x="6390100" y="4098800"/>
              <a:ext cx="120950" cy="119275"/>
            </a:xfrm>
            <a:custGeom>
              <a:avLst/>
              <a:gdLst/>
              <a:ahLst/>
              <a:cxnLst/>
              <a:rect l="l" t="t" r="r" b="b"/>
              <a:pathLst>
                <a:path w="4838" h="4771" extrusionOk="0">
                  <a:moveTo>
                    <a:pt x="4504" y="0"/>
                  </a:moveTo>
                  <a:cubicBezTo>
                    <a:pt x="4504" y="367"/>
                    <a:pt x="4604" y="2569"/>
                    <a:pt x="4637" y="3103"/>
                  </a:cubicBezTo>
                  <a:cubicBezTo>
                    <a:pt x="4704" y="3603"/>
                    <a:pt x="4837" y="4270"/>
                    <a:pt x="4637" y="4470"/>
                  </a:cubicBezTo>
                  <a:cubicBezTo>
                    <a:pt x="4437" y="4704"/>
                    <a:pt x="2035" y="4771"/>
                    <a:pt x="1168" y="4637"/>
                  </a:cubicBezTo>
                  <a:cubicBezTo>
                    <a:pt x="334" y="4504"/>
                    <a:pt x="1" y="4470"/>
                    <a:pt x="101" y="4003"/>
                  </a:cubicBezTo>
                  <a:cubicBezTo>
                    <a:pt x="201" y="3570"/>
                    <a:pt x="1969" y="2202"/>
                    <a:pt x="1969" y="1969"/>
                  </a:cubicBezTo>
                  <a:cubicBezTo>
                    <a:pt x="1969" y="1735"/>
                    <a:pt x="2169" y="134"/>
                    <a:pt x="2169" y="1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1275;p52">
              <a:extLst>
                <a:ext uri="{FF2B5EF4-FFF2-40B4-BE49-F238E27FC236}">
                  <a16:creationId xmlns:a16="http://schemas.microsoft.com/office/drawing/2014/main" id="{C390ACA8-2FAD-4CD0-A2C0-F82BBF1DD97B}"/>
                </a:ext>
              </a:extLst>
            </p:cNvPr>
            <p:cNvSpPr/>
            <p:nvPr/>
          </p:nvSpPr>
          <p:spPr>
            <a:xfrm>
              <a:off x="6148275" y="2181600"/>
              <a:ext cx="678000" cy="915675"/>
            </a:xfrm>
            <a:custGeom>
              <a:avLst/>
              <a:gdLst/>
              <a:ahLst/>
              <a:cxnLst/>
              <a:rect l="l" t="t" r="r" b="b"/>
              <a:pathLst>
                <a:path w="27120" h="36627" extrusionOk="0">
                  <a:moveTo>
                    <a:pt x="6238" y="0"/>
                  </a:moveTo>
                  <a:cubicBezTo>
                    <a:pt x="6238" y="0"/>
                    <a:pt x="27119" y="23083"/>
                    <a:pt x="26752" y="24685"/>
                  </a:cubicBezTo>
                  <a:cubicBezTo>
                    <a:pt x="24117" y="36626"/>
                    <a:pt x="5771" y="15345"/>
                    <a:pt x="0" y="10474"/>
                  </a:cubicBezTo>
                  <a:lnTo>
                    <a:pt x="4070" y="280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276;p52">
              <a:extLst>
                <a:ext uri="{FF2B5EF4-FFF2-40B4-BE49-F238E27FC236}">
                  <a16:creationId xmlns:a16="http://schemas.microsoft.com/office/drawing/2014/main" id="{2A125557-3F00-485B-A262-9CAA07647566}"/>
                </a:ext>
              </a:extLst>
            </p:cNvPr>
            <p:cNvSpPr/>
            <p:nvPr/>
          </p:nvSpPr>
          <p:spPr>
            <a:xfrm>
              <a:off x="6370100" y="2299175"/>
              <a:ext cx="274375" cy="143475"/>
            </a:xfrm>
            <a:custGeom>
              <a:avLst/>
              <a:gdLst/>
              <a:ahLst/>
              <a:cxnLst/>
              <a:rect l="l" t="t" r="r" b="b"/>
              <a:pathLst>
                <a:path w="10975" h="5739" extrusionOk="0">
                  <a:moveTo>
                    <a:pt x="10975" y="4604"/>
                  </a:moveTo>
                  <a:cubicBezTo>
                    <a:pt x="10474" y="3203"/>
                    <a:pt x="9540" y="1402"/>
                    <a:pt x="9040" y="1268"/>
                  </a:cubicBezTo>
                  <a:cubicBezTo>
                    <a:pt x="8539" y="1135"/>
                    <a:pt x="5737" y="1"/>
                    <a:pt x="5170" y="34"/>
                  </a:cubicBezTo>
                  <a:cubicBezTo>
                    <a:pt x="4637" y="67"/>
                    <a:pt x="801" y="1668"/>
                    <a:pt x="400" y="2336"/>
                  </a:cubicBezTo>
                  <a:cubicBezTo>
                    <a:pt x="0" y="3003"/>
                    <a:pt x="701" y="3069"/>
                    <a:pt x="2102" y="3370"/>
                  </a:cubicBezTo>
                  <a:cubicBezTo>
                    <a:pt x="3503" y="3603"/>
                    <a:pt x="5170" y="4037"/>
                    <a:pt x="5170" y="4037"/>
                  </a:cubicBezTo>
                  <a:lnTo>
                    <a:pt x="8006" y="5738"/>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1277;p52">
              <a:extLst>
                <a:ext uri="{FF2B5EF4-FFF2-40B4-BE49-F238E27FC236}">
                  <a16:creationId xmlns:a16="http://schemas.microsoft.com/office/drawing/2014/main" id="{B91FC8F2-18EC-493E-88A9-FD22E413F41B}"/>
                </a:ext>
              </a:extLst>
            </p:cNvPr>
            <p:cNvSpPr/>
            <p:nvPr/>
          </p:nvSpPr>
          <p:spPr>
            <a:xfrm>
              <a:off x="6564400" y="2397575"/>
              <a:ext cx="306075" cy="642150"/>
            </a:xfrm>
            <a:custGeom>
              <a:avLst/>
              <a:gdLst/>
              <a:ahLst/>
              <a:cxnLst/>
              <a:rect l="l" t="t" r="r" b="b"/>
              <a:pathLst>
                <a:path w="12243" h="25686" extrusionOk="0">
                  <a:moveTo>
                    <a:pt x="11542" y="17447"/>
                  </a:moveTo>
                  <a:cubicBezTo>
                    <a:pt x="10708" y="14211"/>
                    <a:pt x="3303" y="1"/>
                    <a:pt x="3303" y="1"/>
                  </a:cubicBezTo>
                  <a:lnTo>
                    <a:pt x="0" y="1468"/>
                  </a:lnTo>
                  <a:cubicBezTo>
                    <a:pt x="0" y="1468"/>
                    <a:pt x="1768" y="18514"/>
                    <a:pt x="5671" y="21783"/>
                  </a:cubicBezTo>
                  <a:cubicBezTo>
                    <a:pt x="9741" y="25686"/>
                    <a:pt x="12242" y="19848"/>
                    <a:pt x="11542" y="1744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1278;p52">
              <a:extLst>
                <a:ext uri="{FF2B5EF4-FFF2-40B4-BE49-F238E27FC236}">
                  <a16:creationId xmlns:a16="http://schemas.microsoft.com/office/drawing/2014/main" id="{E51B7EF6-FC98-4592-807F-8875A3C00410}"/>
                </a:ext>
              </a:extLst>
            </p:cNvPr>
            <p:cNvSpPr/>
            <p:nvPr/>
          </p:nvSpPr>
          <p:spPr>
            <a:xfrm>
              <a:off x="6162450" y="1622850"/>
              <a:ext cx="530400" cy="693875"/>
            </a:xfrm>
            <a:custGeom>
              <a:avLst/>
              <a:gdLst/>
              <a:ahLst/>
              <a:cxnLst/>
              <a:rect l="l" t="t" r="r" b="b"/>
              <a:pathLst>
                <a:path w="21216" h="27755" extrusionOk="0">
                  <a:moveTo>
                    <a:pt x="14977" y="19715"/>
                  </a:moveTo>
                  <a:cubicBezTo>
                    <a:pt x="12109" y="23051"/>
                    <a:pt x="8406" y="23418"/>
                    <a:pt x="5704" y="21583"/>
                  </a:cubicBezTo>
                  <a:lnTo>
                    <a:pt x="5437" y="27754"/>
                  </a:lnTo>
                  <a:lnTo>
                    <a:pt x="0" y="19248"/>
                  </a:lnTo>
                  <a:cubicBezTo>
                    <a:pt x="0" y="19248"/>
                    <a:pt x="1501" y="15779"/>
                    <a:pt x="2002" y="14044"/>
                  </a:cubicBezTo>
                  <a:cubicBezTo>
                    <a:pt x="1635" y="7606"/>
                    <a:pt x="5504" y="1"/>
                    <a:pt x="12609" y="1569"/>
                  </a:cubicBezTo>
                  <a:cubicBezTo>
                    <a:pt x="21215" y="3503"/>
                    <a:pt x="19247" y="14778"/>
                    <a:pt x="14977" y="1971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1279;p52">
              <a:extLst>
                <a:ext uri="{FF2B5EF4-FFF2-40B4-BE49-F238E27FC236}">
                  <a16:creationId xmlns:a16="http://schemas.microsoft.com/office/drawing/2014/main" id="{27B9F666-6CF5-483B-B581-27490AD019DC}"/>
                </a:ext>
              </a:extLst>
            </p:cNvPr>
            <p:cNvSpPr/>
            <p:nvPr/>
          </p:nvSpPr>
          <p:spPr>
            <a:xfrm>
              <a:off x="6284200" y="1867200"/>
              <a:ext cx="234350" cy="337775"/>
            </a:xfrm>
            <a:custGeom>
              <a:avLst/>
              <a:gdLst/>
              <a:ahLst/>
              <a:cxnLst/>
              <a:rect l="l" t="t" r="r" b="b"/>
              <a:pathLst>
                <a:path w="9374" h="13511" extrusionOk="0">
                  <a:moveTo>
                    <a:pt x="4437" y="1"/>
                  </a:moveTo>
                  <a:cubicBezTo>
                    <a:pt x="4437" y="1"/>
                    <a:pt x="2302" y="4571"/>
                    <a:pt x="2402" y="6105"/>
                  </a:cubicBezTo>
                  <a:cubicBezTo>
                    <a:pt x="2502" y="7673"/>
                    <a:pt x="2635" y="8840"/>
                    <a:pt x="3536" y="8540"/>
                  </a:cubicBezTo>
                  <a:cubicBezTo>
                    <a:pt x="5471" y="7906"/>
                    <a:pt x="8940" y="9140"/>
                    <a:pt x="9173" y="9974"/>
                  </a:cubicBezTo>
                  <a:cubicBezTo>
                    <a:pt x="9240" y="10275"/>
                    <a:pt x="9374" y="10842"/>
                    <a:pt x="9107" y="11209"/>
                  </a:cubicBezTo>
                  <a:cubicBezTo>
                    <a:pt x="8706" y="11876"/>
                    <a:pt x="7672" y="12409"/>
                    <a:pt x="6705" y="12843"/>
                  </a:cubicBezTo>
                  <a:cubicBezTo>
                    <a:pt x="5171" y="13510"/>
                    <a:pt x="1635" y="12743"/>
                    <a:pt x="834" y="11809"/>
                  </a:cubicBezTo>
                  <a:cubicBezTo>
                    <a:pt x="0" y="10908"/>
                    <a:pt x="34" y="7940"/>
                    <a:pt x="601" y="6372"/>
                  </a:cubicBezTo>
                  <a:cubicBezTo>
                    <a:pt x="1034" y="5138"/>
                    <a:pt x="2302" y="1235"/>
                    <a:pt x="1835" y="60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1280;p52">
              <a:extLst>
                <a:ext uri="{FF2B5EF4-FFF2-40B4-BE49-F238E27FC236}">
                  <a16:creationId xmlns:a16="http://schemas.microsoft.com/office/drawing/2014/main" id="{83C0FA4D-1219-44CA-B05E-3770963AF147}"/>
                </a:ext>
              </a:extLst>
            </p:cNvPr>
            <p:cNvSpPr/>
            <p:nvPr/>
          </p:nvSpPr>
          <p:spPr>
            <a:xfrm>
              <a:off x="6378425" y="2094875"/>
              <a:ext cx="105925" cy="55900"/>
            </a:xfrm>
            <a:custGeom>
              <a:avLst/>
              <a:gdLst/>
              <a:ahLst/>
              <a:cxnLst/>
              <a:rect l="l" t="t" r="r" b="b"/>
              <a:pathLst>
                <a:path w="4237" h="2236" extrusionOk="0">
                  <a:moveTo>
                    <a:pt x="1302" y="33"/>
                  </a:moveTo>
                  <a:cubicBezTo>
                    <a:pt x="968" y="0"/>
                    <a:pt x="267" y="200"/>
                    <a:pt x="134" y="701"/>
                  </a:cubicBezTo>
                  <a:cubicBezTo>
                    <a:pt x="1" y="1168"/>
                    <a:pt x="801" y="1901"/>
                    <a:pt x="1769" y="2068"/>
                  </a:cubicBezTo>
                  <a:cubicBezTo>
                    <a:pt x="2769" y="2235"/>
                    <a:pt x="3870" y="1935"/>
                    <a:pt x="4070" y="1334"/>
                  </a:cubicBezTo>
                  <a:cubicBezTo>
                    <a:pt x="4237" y="767"/>
                    <a:pt x="3803" y="667"/>
                    <a:pt x="3370" y="500"/>
                  </a:cubicBezTo>
                  <a:cubicBezTo>
                    <a:pt x="2936" y="300"/>
                    <a:pt x="1635" y="33"/>
                    <a:pt x="1302" y="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1281;p52">
              <a:extLst>
                <a:ext uri="{FF2B5EF4-FFF2-40B4-BE49-F238E27FC236}">
                  <a16:creationId xmlns:a16="http://schemas.microsoft.com/office/drawing/2014/main" id="{581BA19F-1B15-4E39-94C0-39D23CF6CC65}"/>
                </a:ext>
              </a:extLst>
            </p:cNvPr>
            <p:cNvSpPr/>
            <p:nvPr/>
          </p:nvSpPr>
          <p:spPr>
            <a:xfrm>
              <a:off x="6414275" y="3268200"/>
              <a:ext cx="430350" cy="883150"/>
            </a:xfrm>
            <a:custGeom>
              <a:avLst/>
              <a:gdLst/>
              <a:ahLst/>
              <a:cxnLst/>
              <a:rect l="l" t="t" r="r" b="b"/>
              <a:pathLst>
                <a:path w="17214" h="35326" extrusionOk="0">
                  <a:moveTo>
                    <a:pt x="17213" y="1"/>
                  </a:moveTo>
                  <a:cubicBezTo>
                    <a:pt x="17213" y="1"/>
                    <a:pt x="17046" y="11342"/>
                    <a:pt x="16413" y="15412"/>
                  </a:cubicBezTo>
                  <a:cubicBezTo>
                    <a:pt x="15846" y="18981"/>
                    <a:pt x="13677" y="30756"/>
                    <a:pt x="13144" y="33691"/>
                  </a:cubicBezTo>
                  <a:cubicBezTo>
                    <a:pt x="13044" y="34125"/>
                    <a:pt x="13010" y="34359"/>
                    <a:pt x="13010" y="34359"/>
                  </a:cubicBezTo>
                  <a:cubicBezTo>
                    <a:pt x="13010" y="34359"/>
                    <a:pt x="10508" y="34992"/>
                    <a:pt x="10375" y="34192"/>
                  </a:cubicBezTo>
                  <a:cubicBezTo>
                    <a:pt x="10208" y="33358"/>
                    <a:pt x="8707" y="11342"/>
                    <a:pt x="8607" y="11976"/>
                  </a:cubicBezTo>
                  <a:cubicBezTo>
                    <a:pt x="8507" y="12610"/>
                    <a:pt x="3604" y="34792"/>
                    <a:pt x="3604" y="34792"/>
                  </a:cubicBezTo>
                  <a:cubicBezTo>
                    <a:pt x="3604" y="34792"/>
                    <a:pt x="1369" y="35326"/>
                    <a:pt x="1102" y="34292"/>
                  </a:cubicBezTo>
                  <a:cubicBezTo>
                    <a:pt x="868" y="33258"/>
                    <a:pt x="1" y="2903"/>
                    <a:pt x="1" y="290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1282;p52">
              <a:extLst>
                <a:ext uri="{FF2B5EF4-FFF2-40B4-BE49-F238E27FC236}">
                  <a16:creationId xmlns:a16="http://schemas.microsoft.com/office/drawing/2014/main" id="{B71C196D-A6B6-4445-921E-086D94BAB959}"/>
                </a:ext>
              </a:extLst>
            </p:cNvPr>
            <p:cNvSpPr/>
            <p:nvPr/>
          </p:nvSpPr>
          <p:spPr>
            <a:xfrm>
              <a:off x="5371050" y="3972875"/>
              <a:ext cx="177650" cy="281050"/>
            </a:xfrm>
            <a:custGeom>
              <a:avLst/>
              <a:gdLst/>
              <a:ahLst/>
              <a:cxnLst/>
              <a:rect l="l" t="t" r="r" b="b"/>
              <a:pathLst>
                <a:path w="7106" h="11242" extrusionOk="0">
                  <a:moveTo>
                    <a:pt x="6805" y="4070"/>
                  </a:moveTo>
                  <a:cubicBezTo>
                    <a:pt x="6805" y="4070"/>
                    <a:pt x="4670" y="4904"/>
                    <a:pt x="4403" y="6338"/>
                  </a:cubicBezTo>
                  <a:cubicBezTo>
                    <a:pt x="4136" y="7806"/>
                    <a:pt x="4704" y="8807"/>
                    <a:pt x="5404" y="9341"/>
                  </a:cubicBezTo>
                  <a:cubicBezTo>
                    <a:pt x="6138" y="9841"/>
                    <a:pt x="6672" y="10341"/>
                    <a:pt x="5904" y="10808"/>
                  </a:cubicBezTo>
                  <a:cubicBezTo>
                    <a:pt x="5171" y="11209"/>
                    <a:pt x="3970" y="11242"/>
                    <a:pt x="2202" y="10808"/>
                  </a:cubicBezTo>
                  <a:cubicBezTo>
                    <a:pt x="434" y="10341"/>
                    <a:pt x="0" y="901"/>
                    <a:pt x="267" y="634"/>
                  </a:cubicBezTo>
                  <a:cubicBezTo>
                    <a:pt x="567" y="367"/>
                    <a:pt x="7105" y="1"/>
                    <a:pt x="71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1283;p52">
              <a:extLst>
                <a:ext uri="{FF2B5EF4-FFF2-40B4-BE49-F238E27FC236}">
                  <a16:creationId xmlns:a16="http://schemas.microsoft.com/office/drawing/2014/main" id="{8177BFCB-5021-485D-A938-18AF4D7CEBB3}"/>
                </a:ext>
              </a:extLst>
            </p:cNvPr>
            <p:cNvSpPr/>
            <p:nvPr/>
          </p:nvSpPr>
          <p:spPr>
            <a:xfrm>
              <a:off x="5496125" y="3336575"/>
              <a:ext cx="971550" cy="892350"/>
            </a:xfrm>
            <a:custGeom>
              <a:avLst/>
              <a:gdLst/>
              <a:ahLst/>
              <a:cxnLst/>
              <a:rect l="l" t="t" r="r" b="b"/>
              <a:pathLst>
                <a:path w="38862" h="35694" extrusionOk="0">
                  <a:moveTo>
                    <a:pt x="24085" y="24418"/>
                  </a:moveTo>
                  <a:cubicBezTo>
                    <a:pt x="18681" y="16012"/>
                    <a:pt x="12143" y="5472"/>
                    <a:pt x="10975" y="4271"/>
                  </a:cubicBezTo>
                  <a:lnTo>
                    <a:pt x="27787" y="1"/>
                  </a:lnTo>
                  <a:cubicBezTo>
                    <a:pt x="27787" y="1"/>
                    <a:pt x="38662" y="28588"/>
                    <a:pt x="38762" y="31657"/>
                  </a:cubicBezTo>
                  <a:cubicBezTo>
                    <a:pt x="38862" y="34426"/>
                    <a:pt x="34525" y="35693"/>
                    <a:pt x="32257" y="35260"/>
                  </a:cubicBezTo>
                  <a:cubicBezTo>
                    <a:pt x="30222" y="35360"/>
                    <a:pt x="12276" y="31590"/>
                    <a:pt x="5571" y="30823"/>
                  </a:cubicBezTo>
                  <a:cubicBezTo>
                    <a:pt x="4037" y="30656"/>
                    <a:pt x="134" y="30590"/>
                    <a:pt x="134" y="30590"/>
                  </a:cubicBezTo>
                  <a:lnTo>
                    <a:pt x="1" y="25586"/>
                  </a:lnTo>
                  <a:cubicBezTo>
                    <a:pt x="1" y="25586"/>
                    <a:pt x="14144" y="24185"/>
                    <a:pt x="24085" y="2441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1284;p52">
              <a:extLst>
                <a:ext uri="{FF2B5EF4-FFF2-40B4-BE49-F238E27FC236}">
                  <a16:creationId xmlns:a16="http://schemas.microsoft.com/office/drawing/2014/main" id="{60CFC482-A5B5-46C0-960D-ADBBC5553FA5}"/>
                </a:ext>
              </a:extLst>
            </p:cNvPr>
            <p:cNvSpPr/>
            <p:nvPr/>
          </p:nvSpPr>
          <p:spPr>
            <a:xfrm>
              <a:off x="5612050" y="2022325"/>
              <a:ext cx="747225" cy="1568625"/>
            </a:xfrm>
            <a:custGeom>
              <a:avLst/>
              <a:gdLst/>
              <a:ahLst/>
              <a:cxnLst/>
              <a:rect l="l" t="t" r="r" b="b"/>
              <a:pathLst>
                <a:path w="29889" h="62745" extrusionOk="0">
                  <a:moveTo>
                    <a:pt x="6205" y="22716"/>
                  </a:moveTo>
                  <a:cubicBezTo>
                    <a:pt x="0" y="43998"/>
                    <a:pt x="3570" y="62745"/>
                    <a:pt x="5638" y="62445"/>
                  </a:cubicBezTo>
                  <a:cubicBezTo>
                    <a:pt x="7739" y="62178"/>
                    <a:pt x="29888" y="49569"/>
                    <a:pt x="29888" y="49569"/>
                  </a:cubicBezTo>
                  <a:cubicBezTo>
                    <a:pt x="22950" y="34591"/>
                    <a:pt x="29388" y="14877"/>
                    <a:pt x="27787" y="12642"/>
                  </a:cubicBezTo>
                  <a:cubicBezTo>
                    <a:pt x="27453" y="12175"/>
                    <a:pt x="25986" y="9407"/>
                    <a:pt x="25552" y="8706"/>
                  </a:cubicBezTo>
                  <a:cubicBezTo>
                    <a:pt x="23551" y="5437"/>
                    <a:pt x="23284" y="33"/>
                    <a:pt x="23284" y="33"/>
                  </a:cubicBezTo>
                  <a:cubicBezTo>
                    <a:pt x="22516" y="0"/>
                    <a:pt x="20648" y="834"/>
                    <a:pt x="20215" y="1268"/>
                  </a:cubicBezTo>
                  <a:cubicBezTo>
                    <a:pt x="19748" y="1701"/>
                    <a:pt x="20448" y="2268"/>
                    <a:pt x="19915" y="2602"/>
                  </a:cubicBezTo>
                  <a:cubicBezTo>
                    <a:pt x="9907" y="9340"/>
                    <a:pt x="7939" y="16645"/>
                    <a:pt x="6205" y="2271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1285;p52">
              <a:extLst>
                <a:ext uri="{FF2B5EF4-FFF2-40B4-BE49-F238E27FC236}">
                  <a16:creationId xmlns:a16="http://schemas.microsoft.com/office/drawing/2014/main" id="{B5359FC4-A749-4857-8F82-B1FE0A0BD02B}"/>
                </a:ext>
              </a:extLst>
            </p:cNvPr>
            <p:cNvSpPr/>
            <p:nvPr/>
          </p:nvSpPr>
          <p:spPr>
            <a:xfrm>
              <a:off x="6174125" y="1620350"/>
              <a:ext cx="637125" cy="368625"/>
            </a:xfrm>
            <a:custGeom>
              <a:avLst/>
              <a:gdLst/>
              <a:ahLst/>
              <a:cxnLst/>
              <a:rect l="l" t="t" r="r" b="b"/>
              <a:pathLst>
                <a:path w="25485" h="14745" extrusionOk="0">
                  <a:moveTo>
                    <a:pt x="5938" y="13811"/>
                  </a:moveTo>
                  <a:cubicBezTo>
                    <a:pt x="5938" y="13811"/>
                    <a:pt x="6605" y="12476"/>
                    <a:pt x="7606" y="11442"/>
                  </a:cubicBezTo>
                  <a:cubicBezTo>
                    <a:pt x="8573" y="10442"/>
                    <a:pt x="8806" y="9908"/>
                    <a:pt x="8806" y="9908"/>
                  </a:cubicBezTo>
                  <a:cubicBezTo>
                    <a:pt x="8806" y="9908"/>
                    <a:pt x="10474" y="9808"/>
                    <a:pt x="12576" y="10442"/>
                  </a:cubicBezTo>
                  <a:cubicBezTo>
                    <a:pt x="14677" y="11042"/>
                    <a:pt x="16579" y="11943"/>
                    <a:pt x="18513" y="11342"/>
                  </a:cubicBezTo>
                  <a:cubicBezTo>
                    <a:pt x="25485" y="9141"/>
                    <a:pt x="18280" y="3070"/>
                    <a:pt x="14277" y="1402"/>
                  </a:cubicBezTo>
                  <a:cubicBezTo>
                    <a:pt x="10908" y="1"/>
                    <a:pt x="7105" y="2236"/>
                    <a:pt x="7105" y="2236"/>
                  </a:cubicBezTo>
                  <a:cubicBezTo>
                    <a:pt x="1434" y="1902"/>
                    <a:pt x="0" y="10875"/>
                    <a:pt x="1301" y="14745"/>
                  </a:cubicBezTo>
                  <a:lnTo>
                    <a:pt x="3102" y="13577"/>
                  </a:lnTo>
                  <a:cubicBezTo>
                    <a:pt x="3102" y="13577"/>
                    <a:pt x="2002" y="11109"/>
                    <a:pt x="3469" y="10242"/>
                  </a:cubicBezTo>
                  <a:cubicBezTo>
                    <a:pt x="4904" y="9374"/>
                    <a:pt x="5904" y="9808"/>
                    <a:pt x="6171" y="10775"/>
                  </a:cubicBezTo>
                  <a:cubicBezTo>
                    <a:pt x="6605" y="11576"/>
                    <a:pt x="5938" y="13811"/>
                    <a:pt x="5938" y="1381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1286;p52">
              <a:extLst>
                <a:ext uri="{FF2B5EF4-FFF2-40B4-BE49-F238E27FC236}">
                  <a16:creationId xmlns:a16="http://schemas.microsoft.com/office/drawing/2014/main" id="{D98FB0EC-A0BC-43F4-9590-3DD1916D6A6C}"/>
                </a:ext>
              </a:extLst>
            </p:cNvPr>
            <p:cNvSpPr/>
            <p:nvPr/>
          </p:nvSpPr>
          <p:spPr>
            <a:xfrm>
              <a:off x="6245000" y="2367550"/>
              <a:ext cx="408650" cy="415325"/>
            </a:xfrm>
            <a:custGeom>
              <a:avLst/>
              <a:gdLst/>
              <a:ahLst/>
              <a:cxnLst/>
              <a:rect l="l" t="t" r="r" b="b"/>
              <a:pathLst>
                <a:path w="16346" h="16613" extrusionOk="0">
                  <a:moveTo>
                    <a:pt x="8240" y="15112"/>
                  </a:moveTo>
                  <a:cubicBezTo>
                    <a:pt x="16345" y="13644"/>
                    <a:pt x="15478" y="6072"/>
                    <a:pt x="11675" y="2536"/>
                  </a:cubicBezTo>
                  <a:cubicBezTo>
                    <a:pt x="8907" y="1"/>
                    <a:pt x="3303" y="568"/>
                    <a:pt x="1768" y="4304"/>
                  </a:cubicBezTo>
                  <a:cubicBezTo>
                    <a:pt x="267" y="7940"/>
                    <a:pt x="0" y="16613"/>
                    <a:pt x="8240" y="151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1287;p52">
              <a:extLst>
                <a:ext uri="{FF2B5EF4-FFF2-40B4-BE49-F238E27FC236}">
                  <a16:creationId xmlns:a16="http://schemas.microsoft.com/office/drawing/2014/main" id="{9AE34CE5-186B-480E-9201-833F3E72B80C}"/>
                </a:ext>
              </a:extLst>
            </p:cNvPr>
            <p:cNvSpPr/>
            <p:nvPr/>
          </p:nvSpPr>
          <p:spPr>
            <a:xfrm>
              <a:off x="6363425" y="2668600"/>
              <a:ext cx="520400" cy="769750"/>
            </a:xfrm>
            <a:custGeom>
              <a:avLst/>
              <a:gdLst/>
              <a:ahLst/>
              <a:cxnLst/>
              <a:rect l="l" t="t" r="r" b="b"/>
              <a:pathLst>
                <a:path w="20816" h="30790" extrusionOk="0">
                  <a:moveTo>
                    <a:pt x="2035" y="4037"/>
                  </a:moveTo>
                  <a:cubicBezTo>
                    <a:pt x="2102" y="4271"/>
                    <a:pt x="434" y="5505"/>
                    <a:pt x="334" y="7273"/>
                  </a:cubicBezTo>
                  <a:cubicBezTo>
                    <a:pt x="0" y="13877"/>
                    <a:pt x="434" y="28021"/>
                    <a:pt x="1401" y="28421"/>
                  </a:cubicBezTo>
                  <a:cubicBezTo>
                    <a:pt x="2602" y="28922"/>
                    <a:pt x="4203" y="30790"/>
                    <a:pt x="9941" y="30156"/>
                  </a:cubicBezTo>
                  <a:cubicBezTo>
                    <a:pt x="15645" y="29522"/>
                    <a:pt x="20815" y="26520"/>
                    <a:pt x="20815" y="26520"/>
                  </a:cubicBezTo>
                  <a:cubicBezTo>
                    <a:pt x="20815" y="26520"/>
                    <a:pt x="13710" y="4437"/>
                    <a:pt x="12976" y="2736"/>
                  </a:cubicBezTo>
                  <a:cubicBezTo>
                    <a:pt x="12242" y="1002"/>
                    <a:pt x="10041" y="1"/>
                    <a:pt x="9307" y="1"/>
                  </a:cubicBezTo>
                  <a:cubicBezTo>
                    <a:pt x="8573" y="1"/>
                    <a:pt x="2035" y="4037"/>
                    <a:pt x="2035" y="403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1288;p52">
              <a:extLst>
                <a:ext uri="{FF2B5EF4-FFF2-40B4-BE49-F238E27FC236}">
                  <a16:creationId xmlns:a16="http://schemas.microsoft.com/office/drawing/2014/main" id="{C3195C0B-9C0F-495B-9B99-8930A4621C0A}"/>
                </a:ext>
              </a:extLst>
            </p:cNvPr>
            <p:cNvSpPr/>
            <p:nvPr/>
          </p:nvSpPr>
          <p:spPr>
            <a:xfrm>
              <a:off x="5909750" y="2849575"/>
              <a:ext cx="162650" cy="159300"/>
            </a:xfrm>
            <a:custGeom>
              <a:avLst/>
              <a:gdLst/>
              <a:ahLst/>
              <a:cxnLst/>
              <a:rect l="l" t="t" r="r" b="b"/>
              <a:pathLst>
                <a:path w="6506" h="6372" extrusionOk="0">
                  <a:moveTo>
                    <a:pt x="6506" y="4637"/>
                  </a:moveTo>
                  <a:cubicBezTo>
                    <a:pt x="6272" y="4437"/>
                    <a:pt x="5772" y="1068"/>
                    <a:pt x="5205" y="1135"/>
                  </a:cubicBezTo>
                  <a:cubicBezTo>
                    <a:pt x="4604" y="1235"/>
                    <a:pt x="5071" y="2902"/>
                    <a:pt x="4904" y="2802"/>
                  </a:cubicBezTo>
                  <a:cubicBezTo>
                    <a:pt x="4771" y="2736"/>
                    <a:pt x="2236" y="0"/>
                    <a:pt x="1702" y="567"/>
                  </a:cubicBezTo>
                  <a:cubicBezTo>
                    <a:pt x="1168" y="1135"/>
                    <a:pt x="3503" y="2669"/>
                    <a:pt x="3303" y="2802"/>
                  </a:cubicBezTo>
                  <a:cubicBezTo>
                    <a:pt x="3070" y="2936"/>
                    <a:pt x="868" y="1735"/>
                    <a:pt x="468" y="1768"/>
                  </a:cubicBezTo>
                  <a:cubicBezTo>
                    <a:pt x="68" y="1802"/>
                    <a:pt x="1" y="2235"/>
                    <a:pt x="201" y="2569"/>
                  </a:cubicBezTo>
                  <a:cubicBezTo>
                    <a:pt x="435" y="2869"/>
                    <a:pt x="3070" y="3703"/>
                    <a:pt x="2903" y="3903"/>
                  </a:cubicBezTo>
                  <a:cubicBezTo>
                    <a:pt x="2770" y="4103"/>
                    <a:pt x="535" y="3503"/>
                    <a:pt x="368" y="3803"/>
                  </a:cubicBezTo>
                  <a:cubicBezTo>
                    <a:pt x="168" y="4103"/>
                    <a:pt x="201" y="4337"/>
                    <a:pt x="401" y="4470"/>
                  </a:cubicBezTo>
                  <a:cubicBezTo>
                    <a:pt x="601" y="4604"/>
                    <a:pt x="2703" y="4737"/>
                    <a:pt x="2836" y="4971"/>
                  </a:cubicBezTo>
                  <a:cubicBezTo>
                    <a:pt x="2970" y="5237"/>
                    <a:pt x="868" y="4837"/>
                    <a:pt x="968" y="5404"/>
                  </a:cubicBezTo>
                  <a:cubicBezTo>
                    <a:pt x="1068" y="5971"/>
                    <a:pt x="3070" y="5805"/>
                    <a:pt x="3070" y="5805"/>
                  </a:cubicBezTo>
                  <a:cubicBezTo>
                    <a:pt x="3070" y="5805"/>
                    <a:pt x="3770" y="6205"/>
                    <a:pt x="4704" y="6272"/>
                  </a:cubicBezTo>
                  <a:cubicBezTo>
                    <a:pt x="5638" y="6372"/>
                    <a:pt x="5805" y="6238"/>
                    <a:pt x="5805" y="623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289;p52">
              <a:extLst>
                <a:ext uri="{FF2B5EF4-FFF2-40B4-BE49-F238E27FC236}">
                  <a16:creationId xmlns:a16="http://schemas.microsoft.com/office/drawing/2014/main" id="{84A0257C-3C35-4DD5-8764-0A2F0FB70BCE}"/>
                </a:ext>
              </a:extLst>
            </p:cNvPr>
            <p:cNvSpPr/>
            <p:nvPr/>
          </p:nvSpPr>
          <p:spPr>
            <a:xfrm>
              <a:off x="6044025" y="2671950"/>
              <a:ext cx="668000" cy="438675"/>
            </a:xfrm>
            <a:custGeom>
              <a:avLst/>
              <a:gdLst/>
              <a:ahLst/>
              <a:cxnLst/>
              <a:rect l="l" t="t" r="r" b="b"/>
              <a:pathLst>
                <a:path w="26720" h="17547" extrusionOk="0">
                  <a:moveTo>
                    <a:pt x="19881" y="5204"/>
                  </a:moveTo>
                  <a:cubicBezTo>
                    <a:pt x="17079" y="9174"/>
                    <a:pt x="17113" y="9674"/>
                    <a:pt x="11409" y="11442"/>
                  </a:cubicBezTo>
                  <a:cubicBezTo>
                    <a:pt x="5704" y="13176"/>
                    <a:pt x="968" y="11042"/>
                    <a:pt x="968" y="11042"/>
                  </a:cubicBezTo>
                  <a:lnTo>
                    <a:pt x="0" y="13477"/>
                  </a:lnTo>
                  <a:cubicBezTo>
                    <a:pt x="0" y="13477"/>
                    <a:pt x="3970" y="17546"/>
                    <a:pt x="12142" y="16846"/>
                  </a:cubicBezTo>
                  <a:cubicBezTo>
                    <a:pt x="20315" y="16179"/>
                    <a:pt x="24651" y="9874"/>
                    <a:pt x="25485" y="7339"/>
                  </a:cubicBezTo>
                  <a:cubicBezTo>
                    <a:pt x="26719" y="3636"/>
                    <a:pt x="23517" y="0"/>
                    <a:pt x="19881" y="520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290;p52">
              <a:extLst>
                <a:ext uri="{FF2B5EF4-FFF2-40B4-BE49-F238E27FC236}">
                  <a16:creationId xmlns:a16="http://schemas.microsoft.com/office/drawing/2014/main" id="{EA44E0E5-8ECF-4FAE-B527-57A9C67A4F35}"/>
                </a:ext>
              </a:extLst>
            </p:cNvPr>
            <p:cNvSpPr/>
            <p:nvPr/>
          </p:nvSpPr>
          <p:spPr>
            <a:xfrm>
              <a:off x="6568575" y="2648600"/>
              <a:ext cx="171800" cy="153475"/>
            </a:xfrm>
            <a:custGeom>
              <a:avLst/>
              <a:gdLst/>
              <a:ahLst/>
              <a:cxnLst/>
              <a:rect l="l" t="t" r="r" b="b"/>
              <a:pathLst>
                <a:path w="6872" h="6139" extrusionOk="0">
                  <a:moveTo>
                    <a:pt x="0" y="1435"/>
                  </a:moveTo>
                  <a:cubicBezTo>
                    <a:pt x="334" y="1034"/>
                    <a:pt x="967" y="901"/>
                    <a:pt x="1534" y="701"/>
                  </a:cubicBezTo>
                  <a:cubicBezTo>
                    <a:pt x="2102" y="534"/>
                    <a:pt x="3970" y="0"/>
                    <a:pt x="4737" y="801"/>
                  </a:cubicBezTo>
                  <a:cubicBezTo>
                    <a:pt x="5504" y="1601"/>
                    <a:pt x="6872" y="3169"/>
                    <a:pt x="6571" y="4203"/>
                  </a:cubicBezTo>
                  <a:cubicBezTo>
                    <a:pt x="6305" y="5204"/>
                    <a:pt x="5504" y="6138"/>
                    <a:pt x="5504" y="6138"/>
                  </a:cubicBezTo>
                  <a:lnTo>
                    <a:pt x="4403" y="3603"/>
                  </a:lnTo>
                  <a:lnTo>
                    <a:pt x="2335" y="4037"/>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291;p52">
              <a:extLst>
                <a:ext uri="{FF2B5EF4-FFF2-40B4-BE49-F238E27FC236}">
                  <a16:creationId xmlns:a16="http://schemas.microsoft.com/office/drawing/2014/main" id="{216C1F40-5EBF-45EB-BC7A-4CCC0B44A824}"/>
                </a:ext>
              </a:extLst>
            </p:cNvPr>
            <p:cNvSpPr/>
            <p:nvPr/>
          </p:nvSpPr>
          <p:spPr>
            <a:xfrm>
              <a:off x="6232500" y="2365900"/>
              <a:ext cx="387800" cy="269375"/>
            </a:xfrm>
            <a:custGeom>
              <a:avLst/>
              <a:gdLst/>
              <a:ahLst/>
              <a:cxnLst/>
              <a:rect l="l" t="t" r="r" b="b"/>
              <a:pathLst>
                <a:path w="15512" h="10775" extrusionOk="0">
                  <a:moveTo>
                    <a:pt x="14144" y="6572"/>
                  </a:moveTo>
                  <a:cubicBezTo>
                    <a:pt x="13877" y="6905"/>
                    <a:pt x="12042" y="6271"/>
                    <a:pt x="11608" y="5938"/>
                  </a:cubicBezTo>
                  <a:cubicBezTo>
                    <a:pt x="11508" y="5871"/>
                    <a:pt x="10574" y="5104"/>
                    <a:pt x="10574" y="5204"/>
                  </a:cubicBezTo>
                  <a:cubicBezTo>
                    <a:pt x="10574" y="7739"/>
                    <a:pt x="7305" y="9240"/>
                    <a:pt x="7405" y="9107"/>
                  </a:cubicBezTo>
                  <a:cubicBezTo>
                    <a:pt x="7505" y="8973"/>
                    <a:pt x="7739" y="7973"/>
                    <a:pt x="7572" y="8173"/>
                  </a:cubicBezTo>
                  <a:cubicBezTo>
                    <a:pt x="6538" y="9340"/>
                    <a:pt x="5404" y="10174"/>
                    <a:pt x="3836" y="10474"/>
                  </a:cubicBezTo>
                  <a:cubicBezTo>
                    <a:pt x="3736" y="10508"/>
                    <a:pt x="4036" y="10141"/>
                    <a:pt x="4136" y="9974"/>
                  </a:cubicBezTo>
                  <a:cubicBezTo>
                    <a:pt x="4203" y="9874"/>
                    <a:pt x="4603" y="9107"/>
                    <a:pt x="4170" y="9474"/>
                  </a:cubicBezTo>
                  <a:cubicBezTo>
                    <a:pt x="3102" y="10408"/>
                    <a:pt x="400" y="10775"/>
                    <a:pt x="467" y="10708"/>
                  </a:cubicBezTo>
                  <a:cubicBezTo>
                    <a:pt x="801" y="10208"/>
                    <a:pt x="767" y="8073"/>
                    <a:pt x="867" y="7339"/>
                  </a:cubicBezTo>
                  <a:cubicBezTo>
                    <a:pt x="1134" y="5337"/>
                    <a:pt x="0" y="5671"/>
                    <a:pt x="1535" y="3936"/>
                  </a:cubicBezTo>
                  <a:cubicBezTo>
                    <a:pt x="2669" y="2635"/>
                    <a:pt x="4603" y="1001"/>
                    <a:pt x="6672" y="467"/>
                  </a:cubicBezTo>
                  <a:cubicBezTo>
                    <a:pt x="8373" y="0"/>
                    <a:pt x="9540" y="134"/>
                    <a:pt x="9907" y="1101"/>
                  </a:cubicBezTo>
                  <a:cubicBezTo>
                    <a:pt x="12075" y="1234"/>
                    <a:pt x="12509" y="2068"/>
                    <a:pt x="13677" y="3336"/>
                  </a:cubicBezTo>
                  <a:cubicBezTo>
                    <a:pt x="14611" y="4337"/>
                    <a:pt x="14877" y="5070"/>
                    <a:pt x="15311" y="6338"/>
                  </a:cubicBezTo>
                  <a:cubicBezTo>
                    <a:pt x="15511" y="6938"/>
                    <a:pt x="15511" y="7939"/>
                    <a:pt x="15444" y="8573"/>
                  </a:cubicBezTo>
                  <a:cubicBezTo>
                    <a:pt x="15411" y="8907"/>
                    <a:pt x="15044" y="9807"/>
                    <a:pt x="15078" y="9207"/>
                  </a:cubicBezTo>
                  <a:cubicBezTo>
                    <a:pt x="15111" y="8840"/>
                    <a:pt x="14510" y="6905"/>
                    <a:pt x="14144" y="6605"/>
                  </a:cubicBezTo>
                  <a:cubicBezTo>
                    <a:pt x="14110" y="6605"/>
                    <a:pt x="14110" y="6572"/>
                    <a:pt x="14144" y="65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292;p52">
              <a:extLst>
                <a:ext uri="{FF2B5EF4-FFF2-40B4-BE49-F238E27FC236}">
                  <a16:creationId xmlns:a16="http://schemas.microsoft.com/office/drawing/2014/main" id="{B17F8ED5-41FA-41E1-A2FA-5436BBB2C160}"/>
                </a:ext>
              </a:extLst>
            </p:cNvPr>
            <p:cNvSpPr/>
            <p:nvPr/>
          </p:nvSpPr>
          <p:spPr>
            <a:xfrm>
              <a:off x="5911425" y="2148225"/>
              <a:ext cx="765575" cy="965725"/>
            </a:xfrm>
            <a:custGeom>
              <a:avLst/>
              <a:gdLst/>
              <a:ahLst/>
              <a:cxnLst/>
              <a:rect l="l" t="t" r="r" b="b"/>
              <a:pathLst>
                <a:path w="30623" h="38629" extrusionOk="0">
                  <a:moveTo>
                    <a:pt x="12843" y="4904"/>
                  </a:moveTo>
                  <a:cubicBezTo>
                    <a:pt x="12376" y="3470"/>
                    <a:pt x="11275" y="1"/>
                    <a:pt x="7473" y="735"/>
                  </a:cubicBezTo>
                  <a:cubicBezTo>
                    <a:pt x="3670" y="1469"/>
                    <a:pt x="1" y="5038"/>
                    <a:pt x="801" y="8073"/>
                  </a:cubicBezTo>
                  <a:cubicBezTo>
                    <a:pt x="1568" y="11142"/>
                    <a:pt x="6405" y="34993"/>
                    <a:pt x="8940" y="36827"/>
                  </a:cubicBezTo>
                  <a:cubicBezTo>
                    <a:pt x="11475" y="38629"/>
                    <a:pt x="30622" y="23851"/>
                    <a:pt x="30622" y="23851"/>
                  </a:cubicBezTo>
                  <a:cubicBezTo>
                    <a:pt x="30622" y="23851"/>
                    <a:pt x="29855" y="20282"/>
                    <a:pt x="28688" y="20516"/>
                  </a:cubicBezTo>
                  <a:cubicBezTo>
                    <a:pt x="27487" y="20716"/>
                    <a:pt x="14744" y="24752"/>
                    <a:pt x="14744" y="2475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293;p52">
              <a:extLst>
                <a:ext uri="{FF2B5EF4-FFF2-40B4-BE49-F238E27FC236}">
                  <a16:creationId xmlns:a16="http://schemas.microsoft.com/office/drawing/2014/main" id="{00126949-DE82-41C1-895D-62401B51AC01}"/>
                </a:ext>
              </a:extLst>
            </p:cNvPr>
            <p:cNvSpPr/>
            <p:nvPr/>
          </p:nvSpPr>
          <p:spPr>
            <a:xfrm>
              <a:off x="6580250" y="2546025"/>
              <a:ext cx="47550" cy="54225"/>
            </a:xfrm>
            <a:custGeom>
              <a:avLst/>
              <a:gdLst/>
              <a:ahLst/>
              <a:cxnLst/>
              <a:rect l="l" t="t" r="r" b="b"/>
              <a:pathLst>
                <a:path w="1902" h="2169" extrusionOk="0">
                  <a:moveTo>
                    <a:pt x="967" y="2169"/>
                  </a:moveTo>
                  <a:cubicBezTo>
                    <a:pt x="1468" y="2169"/>
                    <a:pt x="1901" y="1668"/>
                    <a:pt x="1901" y="1101"/>
                  </a:cubicBezTo>
                  <a:cubicBezTo>
                    <a:pt x="1901" y="501"/>
                    <a:pt x="1468" y="0"/>
                    <a:pt x="967" y="0"/>
                  </a:cubicBezTo>
                  <a:cubicBezTo>
                    <a:pt x="434" y="0"/>
                    <a:pt x="0" y="501"/>
                    <a:pt x="0" y="1101"/>
                  </a:cubicBezTo>
                  <a:cubicBezTo>
                    <a:pt x="0" y="1668"/>
                    <a:pt x="434" y="2169"/>
                    <a:pt x="967" y="216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94;p52">
              <a:extLst>
                <a:ext uri="{FF2B5EF4-FFF2-40B4-BE49-F238E27FC236}">
                  <a16:creationId xmlns:a16="http://schemas.microsoft.com/office/drawing/2014/main" id="{0F6CFA1E-CA8F-403B-90B1-9E8F8A1EC55D}"/>
                </a:ext>
              </a:extLst>
            </p:cNvPr>
            <p:cNvSpPr/>
            <p:nvPr/>
          </p:nvSpPr>
          <p:spPr>
            <a:xfrm>
              <a:off x="4824825" y="3414150"/>
              <a:ext cx="587100" cy="499550"/>
            </a:xfrm>
            <a:custGeom>
              <a:avLst/>
              <a:gdLst/>
              <a:ahLst/>
              <a:cxnLst/>
              <a:rect l="l" t="t" r="r" b="b"/>
              <a:pathLst>
                <a:path w="23484" h="19982" extrusionOk="0">
                  <a:moveTo>
                    <a:pt x="22216" y="2335"/>
                  </a:moveTo>
                  <a:cubicBezTo>
                    <a:pt x="23484" y="3069"/>
                    <a:pt x="14911" y="4470"/>
                    <a:pt x="11475" y="5671"/>
                  </a:cubicBezTo>
                  <a:cubicBezTo>
                    <a:pt x="8039" y="6838"/>
                    <a:pt x="6805" y="10675"/>
                    <a:pt x="6438" y="11875"/>
                  </a:cubicBezTo>
                  <a:cubicBezTo>
                    <a:pt x="5571" y="14677"/>
                    <a:pt x="6638" y="19981"/>
                    <a:pt x="4403" y="18547"/>
                  </a:cubicBezTo>
                  <a:cubicBezTo>
                    <a:pt x="2135" y="17079"/>
                    <a:pt x="0" y="11375"/>
                    <a:pt x="2769" y="7205"/>
                  </a:cubicBezTo>
                  <a:cubicBezTo>
                    <a:pt x="4770" y="4203"/>
                    <a:pt x="10107" y="2535"/>
                    <a:pt x="13643" y="1268"/>
                  </a:cubicBezTo>
                  <a:cubicBezTo>
                    <a:pt x="17179" y="0"/>
                    <a:pt x="20949" y="1635"/>
                    <a:pt x="22216" y="2335"/>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95;p52">
              <a:extLst>
                <a:ext uri="{FF2B5EF4-FFF2-40B4-BE49-F238E27FC236}">
                  <a16:creationId xmlns:a16="http://schemas.microsoft.com/office/drawing/2014/main" id="{B9AAF835-F53E-43EE-A333-9335B77020CB}"/>
                </a:ext>
              </a:extLst>
            </p:cNvPr>
            <p:cNvSpPr/>
            <p:nvPr/>
          </p:nvSpPr>
          <p:spPr>
            <a:xfrm>
              <a:off x="7443350" y="2199950"/>
              <a:ext cx="166825" cy="447825"/>
            </a:xfrm>
            <a:custGeom>
              <a:avLst/>
              <a:gdLst/>
              <a:ahLst/>
              <a:cxnLst/>
              <a:rect l="l" t="t" r="r" b="b"/>
              <a:pathLst>
                <a:path w="6673" h="17913" extrusionOk="0">
                  <a:moveTo>
                    <a:pt x="5238" y="400"/>
                  </a:moveTo>
                  <a:cubicBezTo>
                    <a:pt x="6272" y="1401"/>
                    <a:pt x="6672" y="4403"/>
                    <a:pt x="5271" y="5804"/>
                  </a:cubicBezTo>
                  <a:cubicBezTo>
                    <a:pt x="5204" y="5871"/>
                    <a:pt x="6105" y="7038"/>
                    <a:pt x="5938" y="8439"/>
                  </a:cubicBezTo>
                  <a:cubicBezTo>
                    <a:pt x="5705" y="10708"/>
                    <a:pt x="4637" y="11608"/>
                    <a:pt x="4637" y="11608"/>
                  </a:cubicBezTo>
                  <a:cubicBezTo>
                    <a:pt x="5505" y="13109"/>
                    <a:pt x="4971" y="15111"/>
                    <a:pt x="3770" y="16412"/>
                  </a:cubicBezTo>
                  <a:cubicBezTo>
                    <a:pt x="2369" y="17913"/>
                    <a:pt x="1" y="15845"/>
                    <a:pt x="968" y="13810"/>
                  </a:cubicBezTo>
                  <a:cubicBezTo>
                    <a:pt x="2536" y="10508"/>
                    <a:pt x="3603" y="5204"/>
                    <a:pt x="4104" y="1401"/>
                  </a:cubicBezTo>
                  <a:cubicBezTo>
                    <a:pt x="4304" y="0"/>
                    <a:pt x="5204" y="367"/>
                    <a:pt x="5238" y="4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1296;p52">
              <a:extLst>
                <a:ext uri="{FF2B5EF4-FFF2-40B4-BE49-F238E27FC236}">
                  <a16:creationId xmlns:a16="http://schemas.microsoft.com/office/drawing/2014/main" id="{8B91F571-9316-4EE7-949B-DDEB49B35E9C}"/>
                </a:ext>
              </a:extLst>
            </p:cNvPr>
            <p:cNvSpPr/>
            <p:nvPr/>
          </p:nvSpPr>
          <p:spPr>
            <a:xfrm>
              <a:off x="6989700" y="3176475"/>
              <a:ext cx="717200" cy="512900"/>
            </a:xfrm>
            <a:custGeom>
              <a:avLst/>
              <a:gdLst/>
              <a:ahLst/>
              <a:cxnLst/>
              <a:rect l="l" t="t" r="r" b="b"/>
              <a:pathLst>
                <a:path w="28688" h="20516" extrusionOk="0">
                  <a:moveTo>
                    <a:pt x="18080" y="334"/>
                  </a:moveTo>
                  <a:cubicBezTo>
                    <a:pt x="18881" y="334"/>
                    <a:pt x="22250" y="0"/>
                    <a:pt x="22250" y="0"/>
                  </a:cubicBezTo>
                  <a:cubicBezTo>
                    <a:pt x="22250" y="0"/>
                    <a:pt x="25585" y="2069"/>
                    <a:pt x="27153" y="5971"/>
                  </a:cubicBezTo>
                  <a:cubicBezTo>
                    <a:pt x="28688" y="9874"/>
                    <a:pt x="27020" y="13243"/>
                    <a:pt x="25152" y="15178"/>
                  </a:cubicBezTo>
                  <a:cubicBezTo>
                    <a:pt x="23284" y="17146"/>
                    <a:pt x="9907" y="20515"/>
                    <a:pt x="6272" y="16812"/>
                  </a:cubicBezTo>
                  <a:cubicBezTo>
                    <a:pt x="2636" y="13143"/>
                    <a:pt x="0" y="7239"/>
                    <a:pt x="2369" y="4971"/>
                  </a:cubicBezTo>
                  <a:cubicBezTo>
                    <a:pt x="4737" y="2669"/>
                    <a:pt x="18080" y="334"/>
                    <a:pt x="18080" y="334"/>
                  </a:cubicBezTo>
                  <a:close/>
                </a:path>
              </a:pathLst>
            </a:custGeom>
            <a:solidFill>
              <a:srgbClr val="985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297;p52">
              <a:extLst>
                <a:ext uri="{FF2B5EF4-FFF2-40B4-BE49-F238E27FC236}">
                  <a16:creationId xmlns:a16="http://schemas.microsoft.com/office/drawing/2014/main" id="{80724366-ED75-4597-A7AD-2555B67EA4F2}"/>
                </a:ext>
              </a:extLst>
            </p:cNvPr>
            <p:cNvSpPr/>
            <p:nvPr/>
          </p:nvSpPr>
          <p:spPr>
            <a:xfrm>
              <a:off x="7151475" y="1928075"/>
              <a:ext cx="442850" cy="816450"/>
            </a:xfrm>
            <a:custGeom>
              <a:avLst/>
              <a:gdLst/>
              <a:ahLst/>
              <a:cxnLst/>
              <a:rect l="l" t="t" r="r" b="b"/>
              <a:pathLst>
                <a:path w="17714" h="32658" extrusionOk="0">
                  <a:moveTo>
                    <a:pt x="2035" y="7573"/>
                  </a:moveTo>
                  <a:cubicBezTo>
                    <a:pt x="1" y="11175"/>
                    <a:pt x="835" y="23317"/>
                    <a:pt x="3136" y="25052"/>
                  </a:cubicBezTo>
                  <a:cubicBezTo>
                    <a:pt x="13477" y="32657"/>
                    <a:pt x="8907" y="31190"/>
                    <a:pt x="16212" y="24318"/>
                  </a:cubicBezTo>
                  <a:cubicBezTo>
                    <a:pt x="17513" y="23117"/>
                    <a:pt x="17080" y="10675"/>
                    <a:pt x="17080" y="10642"/>
                  </a:cubicBezTo>
                  <a:cubicBezTo>
                    <a:pt x="17713" y="1802"/>
                    <a:pt x="4204" y="1"/>
                    <a:pt x="2035" y="757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298;p52">
              <a:extLst>
                <a:ext uri="{FF2B5EF4-FFF2-40B4-BE49-F238E27FC236}">
                  <a16:creationId xmlns:a16="http://schemas.microsoft.com/office/drawing/2014/main" id="{A706918A-B652-46DB-8B3E-4EDC7CF32CB7}"/>
                </a:ext>
              </a:extLst>
            </p:cNvPr>
            <p:cNvSpPr/>
            <p:nvPr/>
          </p:nvSpPr>
          <p:spPr>
            <a:xfrm>
              <a:off x="7154825" y="2421775"/>
              <a:ext cx="768075" cy="231850"/>
            </a:xfrm>
            <a:custGeom>
              <a:avLst/>
              <a:gdLst/>
              <a:ahLst/>
              <a:cxnLst/>
              <a:rect l="l" t="t" r="r" b="b"/>
              <a:pathLst>
                <a:path w="30723" h="9274" extrusionOk="0">
                  <a:moveTo>
                    <a:pt x="3636" y="2202"/>
                  </a:moveTo>
                  <a:cubicBezTo>
                    <a:pt x="7239" y="3302"/>
                    <a:pt x="9007" y="1668"/>
                    <a:pt x="12843" y="834"/>
                  </a:cubicBezTo>
                  <a:cubicBezTo>
                    <a:pt x="16679" y="0"/>
                    <a:pt x="16712" y="1001"/>
                    <a:pt x="19514" y="2035"/>
                  </a:cubicBezTo>
                  <a:cubicBezTo>
                    <a:pt x="22283" y="3069"/>
                    <a:pt x="22083" y="3469"/>
                    <a:pt x="24651" y="1968"/>
                  </a:cubicBezTo>
                  <a:cubicBezTo>
                    <a:pt x="27220" y="434"/>
                    <a:pt x="30722" y="1401"/>
                    <a:pt x="30722" y="1401"/>
                  </a:cubicBezTo>
                  <a:cubicBezTo>
                    <a:pt x="30722" y="1401"/>
                    <a:pt x="30222" y="2202"/>
                    <a:pt x="29855" y="3002"/>
                  </a:cubicBezTo>
                  <a:cubicBezTo>
                    <a:pt x="29521" y="3803"/>
                    <a:pt x="30155" y="3536"/>
                    <a:pt x="29921" y="5070"/>
                  </a:cubicBezTo>
                  <a:cubicBezTo>
                    <a:pt x="29688" y="6605"/>
                    <a:pt x="28687" y="6004"/>
                    <a:pt x="27853" y="7172"/>
                  </a:cubicBezTo>
                  <a:cubicBezTo>
                    <a:pt x="27019" y="8373"/>
                    <a:pt x="27119" y="9273"/>
                    <a:pt x="27119" y="9273"/>
                  </a:cubicBezTo>
                  <a:cubicBezTo>
                    <a:pt x="27119" y="9273"/>
                    <a:pt x="26386" y="8073"/>
                    <a:pt x="22850" y="7172"/>
                  </a:cubicBezTo>
                  <a:cubicBezTo>
                    <a:pt x="19347" y="6271"/>
                    <a:pt x="19647" y="6772"/>
                    <a:pt x="16979" y="7172"/>
                  </a:cubicBezTo>
                  <a:cubicBezTo>
                    <a:pt x="14310" y="7606"/>
                    <a:pt x="7272" y="5337"/>
                    <a:pt x="6905" y="4737"/>
                  </a:cubicBezTo>
                  <a:cubicBezTo>
                    <a:pt x="6571" y="4103"/>
                    <a:pt x="0" y="1134"/>
                    <a:pt x="3636" y="22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1299;p52">
              <a:extLst>
                <a:ext uri="{FF2B5EF4-FFF2-40B4-BE49-F238E27FC236}">
                  <a16:creationId xmlns:a16="http://schemas.microsoft.com/office/drawing/2014/main" id="{679034FA-F189-46EE-BB84-9BDD7DAD1649}"/>
                </a:ext>
              </a:extLst>
            </p:cNvPr>
            <p:cNvSpPr/>
            <p:nvPr/>
          </p:nvSpPr>
          <p:spPr>
            <a:xfrm>
              <a:off x="7073925" y="2216625"/>
              <a:ext cx="194325" cy="345275"/>
            </a:xfrm>
            <a:custGeom>
              <a:avLst/>
              <a:gdLst/>
              <a:ahLst/>
              <a:cxnLst/>
              <a:rect l="l" t="t" r="r" b="b"/>
              <a:pathLst>
                <a:path w="7773" h="13811" extrusionOk="0">
                  <a:moveTo>
                    <a:pt x="3670" y="2769"/>
                  </a:moveTo>
                  <a:cubicBezTo>
                    <a:pt x="3269" y="3736"/>
                    <a:pt x="3770" y="4970"/>
                    <a:pt x="3703" y="5004"/>
                  </a:cubicBezTo>
                  <a:cubicBezTo>
                    <a:pt x="2536" y="5304"/>
                    <a:pt x="2202" y="6505"/>
                    <a:pt x="2669" y="7639"/>
                  </a:cubicBezTo>
                  <a:cubicBezTo>
                    <a:pt x="2669" y="7639"/>
                    <a:pt x="0" y="10408"/>
                    <a:pt x="2035" y="12576"/>
                  </a:cubicBezTo>
                  <a:cubicBezTo>
                    <a:pt x="3203" y="13810"/>
                    <a:pt x="5538" y="13210"/>
                    <a:pt x="6472" y="11308"/>
                  </a:cubicBezTo>
                  <a:cubicBezTo>
                    <a:pt x="7573" y="9073"/>
                    <a:pt x="7272" y="7739"/>
                    <a:pt x="7439" y="5337"/>
                  </a:cubicBezTo>
                  <a:cubicBezTo>
                    <a:pt x="7506" y="4537"/>
                    <a:pt x="7773" y="300"/>
                    <a:pt x="6672" y="134"/>
                  </a:cubicBezTo>
                  <a:cubicBezTo>
                    <a:pt x="5404" y="0"/>
                    <a:pt x="4570" y="601"/>
                    <a:pt x="3670" y="276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1300;p52">
              <a:extLst>
                <a:ext uri="{FF2B5EF4-FFF2-40B4-BE49-F238E27FC236}">
                  <a16:creationId xmlns:a16="http://schemas.microsoft.com/office/drawing/2014/main" id="{DF2FE97F-43FE-4A75-973A-49B8B314B9BE}"/>
                </a:ext>
              </a:extLst>
            </p:cNvPr>
            <p:cNvSpPr/>
            <p:nvPr/>
          </p:nvSpPr>
          <p:spPr>
            <a:xfrm>
              <a:off x="7194850" y="2212450"/>
              <a:ext cx="58400" cy="103425"/>
            </a:xfrm>
            <a:custGeom>
              <a:avLst/>
              <a:gdLst/>
              <a:ahLst/>
              <a:cxnLst/>
              <a:rect l="l" t="t" r="r" b="b"/>
              <a:pathLst>
                <a:path w="2336" h="4137" extrusionOk="0">
                  <a:moveTo>
                    <a:pt x="1168" y="0"/>
                  </a:moveTo>
                  <a:cubicBezTo>
                    <a:pt x="1835" y="0"/>
                    <a:pt x="2335" y="934"/>
                    <a:pt x="2335" y="2069"/>
                  </a:cubicBezTo>
                  <a:cubicBezTo>
                    <a:pt x="2335" y="3203"/>
                    <a:pt x="1802" y="4137"/>
                    <a:pt x="1168" y="4103"/>
                  </a:cubicBezTo>
                  <a:cubicBezTo>
                    <a:pt x="501" y="4103"/>
                    <a:pt x="0" y="3203"/>
                    <a:pt x="0" y="2035"/>
                  </a:cubicBezTo>
                  <a:cubicBezTo>
                    <a:pt x="0" y="901"/>
                    <a:pt x="534" y="0"/>
                    <a:pt x="1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1301;p52">
              <a:extLst>
                <a:ext uri="{FF2B5EF4-FFF2-40B4-BE49-F238E27FC236}">
                  <a16:creationId xmlns:a16="http://schemas.microsoft.com/office/drawing/2014/main" id="{07A6BB28-8FD3-4681-8D25-9DE2699C46AC}"/>
                </a:ext>
              </a:extLst>
            </p:cNvPr>
            <p:cNvSpPr/>
            <p:nvPr/>
          </p:nvSpPr>
          <p:spPr>
            <a:xfrm>
              <a:off x="7492550" y="2257475"/>
              <a:ext cx="75075" cy="107600"/>
            </a:xfrm>
            <a:custGeom>
              <a:avLst/>
              <a:gdLst/>
              <a:ahLst/>
              <a:cxnLst/>
              <a:rect l="l" t="t" r="r" b="b"/>
              <a:pathLst>
                <a:path w="3003" h="4304" extrusionOk="0">
                  <a:moveTo>
                    <a:pt x="2236" y="234"/>
                  </a:moveTo>
                  <a:cubicBezTo>
                    <a:pt x="2836" y="434"/>
                    <a:pt x="3003" y="1502"/>
                    <a:pt x="2603" y="2569"/>
                  </a:cubicBezTo>
                  <a:cubicBezTo>
                    <a:pt x="2202" y="3637"/>
                    <a:pt x="1368" y="4304"/>
                    <a:pt x="768" y="4070"/>
                  </a:cubicBezTo>
                  <a:cubicBezTo>
                    <a:pt x="168" y="3870"/>
                    <a:pt x="1" y="2803"/>
                    <a:pt x="401" y="1735"/>
                  </a:cubicBezTo>
                  <a:cubicBezTo>
                    <a:pt x="801" y="668"/>
                    <a:pt x="1602" y="1"/>
                    <a:pt x="2236" y="23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302;p52">
              <a:extLst>
                <a:ext uri="{FF2B5EF4-FFF2-40B4-BE49-F238E27FC236}">
                  <a16:creationId xmlns:a16="http://schemas.microsoft.com/office/drawing/2014/main" id="{96228552-A66D-4D62-B215-80215544E0B5}"/>
                </a:ext>
              </a:extLst>
            </p:cNvPr>
            <p:cNvSpPr/>
            <p:nvPr/>
          </p:nvSpPr>
          <p:spPr>
            <a:xfrm>
              <a:off x="6857100" y="3482525"/>
              <a:ext cx="1236750" cy="749725"/>
            </a:xfrm>
            <a:custGeom>
              <a:avLst/>
              <a:gdLst/>
              <a:ahLst/>
              <a:cxnLst/>
              <a:rect l="l" t="t" r="r" b="b"/>
              <a:pathLst>
                <a:path w="49470" h="29989" extrusionOk="0">
                  <a:moveTo>
                    <a:pt x="1835" y="3536"/>
                  </a:moveTo>
                  <a:cubicBezTo>
                    <a:pt x="3136" y="801"/>
                    <a:pt x="14311" y="1902"/>
                    <a:pt x="16746" y="1969"/>
                  </a:cubicBezTo>
                  <a:cubicBezTo>
                    <a:pt x="25919" y="2269"/>
                    <a:pt x="28621" y="2169"/>
                    <a:pt x="35059" y="2069"/>
                  </a:cubicBezTo>
                  <a:cubicBezTo>
                    <a:pt x="41530" y="1969"/>
                    <a:pt x="44232" y="1"/>
                    <a:pt x="46334" y="3336"/>
                  </a:cubicBezTo>
                  <a:cubicBezTo>
                    <a:pt x="49469" y="8440"/>
                    <a:pt x="47868" y="14011"/>
                    <a:pt x="47835" y="19948"/>
                  </a:cubicBezTo>
                  <a:cubicBezTo>
                    <a:pt x="47835" y="19948"/>
                    <a:pt x="48335" y="25552"/>
                    <a:pt x="45800" y="27287"/>
                  </a:cubicBezTo>
                  <a:cubicBezTo>
                    <a:pt x="43231" y="29021"/>
                    <a:pt x="13310" y="29188"/>
                    <a:pt x="9474" y="29188"/>
                  </a:cubicBezTo>
                  <a:cubicBezTo>
                    <a:pt x="5671" y="29188"/>
                    <a:pt x="2703" y="29989"/>
                    <a:pt x="1602" y="27287"/>
                  </a:cubicBezTo>
                  <a:cubicBezTo>
                    <a:pt x="501" y="24585"/>
                    <a:pt x="601" y="18314"/>
                    <a:pt x="501" y="16612"/>
                  </a:cubicBezTo>
                  <a:cubicBezTo>
                    <a:pt x="401" y="14878"/>
                    <a:pt x="868" y="13944"/>
                    <a:pt x="401" y="10174"/>
                  </a:cubicBezTo>
                  <a:cubicBezTo>
                    <a:pt x="1" y="6572"/>
                    <a:pt x="34" y="6072"/>
                    <a:pt x="1835" y="353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1303;p52">
              <a:extLst>
                <a:ext uri="{FF2B5EF4-FFF2-40B4-BE49-F238E27FC236}">
                  <a16:creationId xmlns:a16="http://schemas.microsoft.com/office/drawing/2014/main" id="{5F1C3F19-0034-455E-A709-FFB88F9A097E}"/>
                </a:ext>
              </a:extLst>
            </p:cNvPr>
            <p:cNvSpPr/>
            <p:nvPr/>
          </p:nvSpPr>
          <p:spPr>
            <a:xfrm>
              <a:off x="6772050" y="3535900"/>
              <a:ext cx="1431875" cy="708025"/>
            </a:xfrm>
            <a:custGeom>
              <a:avLst/>
              <a:gdLst/>
              <a:ahLst/>
              <a:cxnLst/>
              <a:rect l="l" t="t" r="r" b="b"/>
              <a:pathLst>
                <a:path w="57275" h="28321" extrusionOk="0">
                  <a:moveTo>
                    <a:pt x="46033" y="334"/>
                  </a:moveTo>
                  <a:cubicBezTo>
                    <a:pt x="48935" y="2435"/>
                    <a:pt x="51470" y="5171"/>
                    <a:pt x="53739" y="10708"/>
                  </a:cubicBezTo>
                  <a:cubicBezTo>
                    <a:pt x="56007" y="16212"/>
                    <a:pt x="57274" y="23284"/>
                    <a:pt x="53739" y="25152"/>
                  </a:cubicBezTo>
                  <a:cubicBezTo>
                    <a:pt x="50203" y="27020"/>
                    <a:pt x="44465" y="26286"/>
                    <a:pt x="35192" y="26086"/>
                  </a:cubicBezTo>
                  <a:cubicBezTo>
                    <a:pt x="25885" y="25886"/>
                    <a:pt x="21115" y="25652"/>
                    <a:pt x="14010" y="26619"/>
                  </a:cubicBezTo>
                  <a:cubicBezTo>
                    <a:pt x="6872" y="27553"/>
                    <a:pt x="6004" y="28321"/>
                    <a:pt x="3002" y="23784"/>
                  </a:cubicBezTo>
                  <a:cubicBezTo>
                    <a:pt x="0" y="19247"/>
                    <a:pt x="3903" y="8440"/>
                    <a:pt x="3903" y="8440"/>
                  </a:cubicBezTo>
                  <a:cubicBezTo>
                    <a:pt x="3903" y="9607"/>
                    <a:pt x="4136" y="10008"/>
                    <a:pt x="4103" y="11809"/>
                  </a:cubicBezTo>
                  <a:cubicBezTo>
                    <a:pt x="3970" y="16579"/>
                    <a:pt x="4036" y="23584"/>
                    <a:pt x="8339" y="23984"/>
                  </a:cubicBezTo>
                  <a:cubicBezTo>
                    <a:pt x="16545" y="24751"/>
                    <a:pt x="29655" y="21716"/>
                    <a:pt x="41863" y="22850"/>
                  </a:cubicBezTo>
                  <a:cubicBezTo>
                    <a:pt x="49736" y="23584"/>
                    <a:pt x="51337" y="24585"/>
                    <a:pt x="52404" y="19414"/>
                  </a:cubicBezTo>
                  <a:cubicBezTo>
                    <a:pt x="53505" y="14244"/>
                    <a:pt x="49335" y="8340"/>
                    <a:pt x="49335" y="8340"/>
                  </a:cubicBezTo>
                  <a:lnTo>
                    <a:pt x="44365" y="2536"/>
                  </a:lnTo>
                  <a:lnTo>
                    <a:pt x="4529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1304;p52">
              <a:extLst>
                <a:ext uri="{FF2B5EF4-FFF2-40B4-BE49-F238E27FC236}">
                  <a16:creationId xmlns:a16="http://schemas.microsoft.com/office/drawing/2014/main" id="{C2A66BFE-D9D7-443E-AEE6-F135FA7EF0F4}"/>
                </a:ext>
              </a:extLst>
            </p:cNvPr>
            <p:cNvSpPr/>
            <p:nvPr/>
          </p:nvSpPr>
          <p:spPr>
            <a:xfrm>
              <a:off x="7439175" y="4024575"/>
              <a:ext cx="156825" cy="195175"/>
            </a:xfrm>
            <a:custGeom>
              <a:avLst/>
              <a:gdLst/>
              <a:ahLst/>
              <a:cxnLst/>
              <a:rect l="l" t="t" r="r" b="b"/>
              <a:pathLst>
                <a:path w="6273" h="7807" extrusionOk="0">
                  <a:moveTo>
                    <a:pt x="4037" y="1"/>
                  </a:moveTo>
                  <a:cubicBezTo>
                    <a:pt x="4437" y="868"/>
                    <a:pt x="4838" y="1935"/>
                    <a:pt x="5405" y="3770"/>
                  </a:cubicBezTo>
                  <a:cubicBezTo>
                    <a:pt x="5938" y="5605"/>
                    <a:pt x="6272" y="5838"/>
                    <a:pt x="6205" y="6572"/>
                  </a:cubicBezTo>
                  <a:cubicBezTo>
                    <a:pt x="6172" y="7306"/>
                    <a:pt x="5938" y="7706"/>
                    <a:pt x="5938" y="7706"/>
                  </a:cubicBezTo>
                  <a:cubicBezTo>
                    <a:pt x="5938" y="7706"/>
                    <a:pt x="735" y="7806"/>
                    <a:pt x="368" y="7806"/>
                  </a:cubicBezTo>
                  <a:cubicBezTo>
                    <a:pt x="1" y="7806"/>
                    <a:pt x="1" y="4938"/>
                    <a:pt x="435" y="3570"/>
                  </a:cubicBezTo>
                  <a:cubicBezTo>
                    <a:pt x="902" y="2236"/>
                    <a:pt x="902" y="1502"/>
                    <a:pt x="935" y="1202"/>
                  </a:cubicBezTo>
                  <a:cubicBezTo>
                    <a:pt x="1002" y="935"/>
                    <a:pt x="4037" y="1"/>
                    <a:pt x="40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1305;p52">
              <a:extLst>
                <a:ext uri="{FF2B5EF4-FFF2-40B4-BE49-F238E27FC236}">
                  <a16:creationId xmlns:a16="http://schemas.microsoft.com/office/drawing/2014/main" id="{334FDDFD-FCF1-41A6-90FD-9BB9EA7506D7}"/>
                </a:ext>
              </a:extLst>
            </p:cNvPr>
            <p:cNvSpPr/>
            <p:nvPr/>
          </p:nvSpPr>
          <p:spPr>
            <a:xfrm>
              <a:off x="7255725" y="4028750"/>
              <a:ext cx="201000" cy="203500"/>
            </a:xfrm>
            <a:custGeom>
              <a:avLst/>
              <a:gdLst/>
              <a:ahLst/>
              <a:cxnLst/>
              <a:rect l="l" t="t" r="r" b="b"/>
              <a:pathLst>
                <a:path w="8040" h="8140" extrusionOk="0">
                  <a:moveTo>
                    <a:pt x="2969" y="0"/>
                  </a:moveTo>
                  <a:cubicBezTo>
                    <a:pt x="3303" y="1035"/>
                    <a:pt x="3469" y="2335"/>
                    <a:pt x="3069" y="3103"/>
                  </a:cubicBezTo>
                  <a:cubicBezTo>
                    <a:pt x="2669" y="3870"/>
                    <a:pt x="1101" y="4470"/>
                    <a:pt x="634" y="5638"/>
                  </a:cubicBezTo>
                  <a:cubicBezTo>
                    <a:pt x="200" y="6805"/>
                    <a:pt x="0" y="7206"/>
                    <a:pt x="567" y="7639"/>
                  </a:cubicBezTo>
                  <a:cubicBezTo>
                    <a:pt x="1168" y="8040"/>
                    <a:pt x="7572" y="8140"/>
                    <a:pt x="7706" y="7639"/>
                  </a:cubicBezTo>
                  <a:cubicBezTo>
                    <a:pt x="7839" y="7139"/>
                    <a:pt x="8039" y="5137"/>
                    <a:pt x="7706" y="3636"/>
                  </a:cubicBezTo>
                  <a:cubicBezTo>
                    <a:pt x="7406" y="2102"/>
                    <a:pt x="6972" y="1101"/>
                    <a:pt x="6972" y="110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1306;p52">
              <a:extLst>
                <a:ext uri="{FF2B5EF4-FFF2-40B4-BE49-F238E27FC236}">
                  <a16:creationId xmlns:a16="http://schemas.microsoft.com/office/drawing/2014/main" id="{D2196ACE-8B04-4592-9028-49F2C3563B6E}"/>
                </a:ext>
              </a:extLst>
            </p:cNvPr>
            <p:cNvSpPr/>
            <p:nvPr/>
          </p:nvSpPr>
          <p:spPr>
            <a:xfrm>
              <a:off x="6862950" y="3433325"/>
              <a:ext cx="1146675" cy="490375"/>
            </a:xfrm>
            <a:custGeom>
              <a:avLst/>
              <a:gdLst/>
              <a:ahLst/>
              <a:cxnLst/>
              <a:rect l="l" t="t" r="r" b="b"/>
              <a:pathLst>
                <a:path w="45867" h="19615" extrusionOk="0">
                  <a:moveTo>
                    <a:pt x="45866" y="5004"/>
                  </a:moveTo>
                  <a:cubicBezTo>
                    <a:pt x="45866" y="5004"/>
                    <a:pt x="45199" y="10441"/>
                    <a:pt x="43198" y="13543"/>
                  </a:cubicBezTo>
                  <a:cubicBezTo>
                    <a:pt x="41230" y="16612"/>
                    <a:pt x="33157" y="19147"/>
                    <a:pt x="28887" y="18981"/>
                  </a:cubicBezTo>
                  <a:cubicBezTo>
                    <a:pt x="24618" y="18781"/>
                    <a:pt x="8640" y="19614"/>
                    <a:pt x="5938" y="18714"/>
                  </a:cubicBezTo>
                  <a:cubicBezTo>
                    <a:pt x="3202" y="17780"/>
                    <a:pt x="367" y="14044"/>
                    <a:pt x="167" y="12142"/>
                  </a:cubicBezTo>
                  <a:cubicBezTo>
                    <a:pt x="0" y="10208"/>
                    <a:pt x="1334" y="6538"/>
                    <a:pt x="1901" y="5071"/>
                  </a:cubicBezTo>
                  <a:cubicBezTo>
                    <a:pt x="2469" y="3636"/>
                    <a:pt x="18947" y="2602"/>
                    <a:pt x="25785" y="3103"/>
                  </a:cubicBezTo>
                  <a:cubicBezTo>
                    <a:pt x="31723" y="3536"/>
                    <a:pt x="45366" y="0"/>
                    <a:pt x="45866" y="500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307;p52">
              <a:extLst>
                <a:ext uri="{FF2B5EF4-FFF2-40B4-BE49-F238E27FC236}">
                  <a16:creationId xmlns:a16="http://schemas.microsoft.com/office/drawing/2014/main" id="{9EC51835-D674-4B90-BEF6-3939657CBC1F}"/>
                </a:ext>
              </a:extLst>
            </p:cNvPr>
            <p:cNvSpPr/>
            <p:nvPr/>
          </p:nvSpPr>
          <p:spPr>
            <a:xfrm>
              <a:off x="7000550" y="2511825"/>
              <a:ext cx="214325" cy="753075"/>
            </a:xfrm>
            <a:custGeom>
              <a:avLst/>
              <a:gdLst/>
              <a:ahLst/>
              <a:cxnLst/>
              <a:rect l="l" t="t" r="r" b="b"/>
              <a:pathLst>
                <a:path w="8573" h="30123" extrusionOk="0">
                  <a:moveTo>
                    <a:pt x="8573" y="4404"/>
                  </a:moveTo>
                  <a:cubicBezTo>
                    <a:pt x="7806" y="4104"/>
                    <a:pt x="7505" y="101"/>
                    <a:pt x="7505" y="101"/>
                  </a:cubicBezTo>
                  <a:cubicBezTo>
                    <a:pt x="967" y="1"/>
                    <a:pt x="467" y="18614"/>
                    <a:pt x="300" y="20716"/>
                  </a:cubicBezTo>
                  <a:cubicBezTo>
                    <a:pt x="0" y="24552"/>
                    <a:pt x="934" y="30122"/>
                    <a:pt x="3836" y="28688"/>
                  </a:cubicBezTo>
                  <a:cubicBezTo>
                    <a:pt x="6738" y="27220"/>
                    <a:pt x="8573" y="4404"/>
                    <a:pt x="8573" y="440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1308;p52">
              <a:extLst>
                <a:ext uri="{FF2B5EF4-FFF2-40B4-BE49-F238E27FC236}">
                  <a16:creationId xmlns:a16="http://schemas.microsoft.com/office/drawing/2014/main" id="{EE356EC9-58FC-49BC-9BA6-45AD73E2A3A6}"/>
                </a:ext>
              </a:extLst>
            </p:cNvPr>
            <p:cNvSpPr/>
            <p:nvPr/>
          </p:nvSpPr>
          <p:spPr>
            <a:xfrm>
              <a:off x="7007200" y="2510150"/>
              <a:ext cx="209350" cy="400325"/>
            </a:xfrm>
            <a:custGeom>
              <a:avLst/>
              <a:gdLst/>
              <a:ahLst/>
              <a:cxnLst/>
              <a:rect l="l" t="t" r="r" b="b"/>
              <a:pathLst>
                <a:path w="8374" h="16013" extrusionOk="0">
                  <a:moveTo>
                    <a:pt x="8374" y="1035"/>
                  </a:moveTo>
                  <a:cubicBezTo>
                    <a:pt x="8374" y="902"/>
                    <a:pt x="7640" y="168"/>
                    <a:pt x="7406" y="168"/>
                  </a:cubicBezTo>
                  <a:cubicBezTo>
                    <a:pt x="7306" y="168"/>
                    <a:pt x="6639" y="1"/>
                    <a:pt x="5805" y="368"/>
                  </a:cubicBezTo>
                  <a:cubicBezTo>
                    <a:pt x="4871" y="768"/>
                    <a:pt x="3737" y="1702"/>
                    <a:pt x="2836" y="3037"/>
                  </a:cubicBezTo>
                  <a:cubicBezTo>
                    <a:pt x="1102" y="5605"/>
                    <a:pt x="1" y="10809"/>
                    <a:pt x="101" y="16012"/>
                  </a:cubicBezTo>
                  <a:cubicBezTo>
                    <a:pt x="535" y="16012"/>
                    <a:pt x="4704" y="15879"/>
                    <a:pt x="4704" y="1587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1309;p52">
              <a:extLst>
                <a:ext uri="{FF2B5EF4-FFF2-40B4-BE49-F238E27FC236}">
                  <a16:creationId xmlns:a16="http://schemas.microsoft.com/office/drawing/2014/main" id="{C3CCFAF5-DDFD-49A7-9AE7-E584C2B80EF2}"/>
                </a:ext>
              </a:extLst>
            </p:cNvPr>
            <p:cNvSpPr/>
            <p:nvPr/>
          </p:nvSpPr>
          <p:spPr>
            <a:xfrm>
              <a:off x="7076425" y="2514325"/>
              <a:ext cx="617975" cy="907350"/>
            </a:xfrm>
            <a:custGeom>
              <a:avLst/>
              <a:gdLst/>
              <a:ahLst/>
              <a:cxnLst/>
              <a:rect l="l" t="t" r="r" b="b"/>
              <a:pathLst>
                <a:path w="24719" h="36294" extrusionOk="0">
                  <a:moveTo>
                    <a:pt x="24151" y="33425"/>
                  </a:moveTo>
                  <a:cubicBezTo>
                    <a:pt x="24718" y="33091"/>
                    <a:pt x="21716" y="26720"/>
                    <a:pt x="21549" y="23217"/>
                  </a:cubicBezTo>
                  <a:cubicBezTo>
                    <a:pt x="21716" y="19481"/>
                    <a:pt x="22183" y="15712"/>
                    <a:pt x="21182" y="12276"/>
                  </a:cubicBezTo>
                  <a:cubicBezTo>
                    <a:pt x="20182" y="8840"/>
                    <a:pt x="17713" y="1"/>
                    <a:pt x="17713" y="1"/>
                  </a:cubicBezTo>
                  <a:lnTo>
                    <a:pt x="4470" y="1"/>
                  </a:lnTo>
                  <a:cubicBezTo>
                    <a:pt x="4470" y="1"/>
                    <a:pt x="2002" y="8840"/>
                    <a:pt x="1001" y="12276"/>
                  </a:cubicBezTo>
                  <a:cubicBezTo>
                    <a:pt x="1" y="15712"/>
                    <a:pt x="3470" y="22150"/>
                    <a:pt x="3636" y="25853"/>
                  </a:cubicBezTo>
                  <a:cubicBezTo>
                    <a:pt x="3837" y="29589"/>
                    <a:pt x="2402" y="32391"/>
                    <a:pt x="2402" y="32391"/>
                  </a:cubicBezTo>
                  <a:cubicBezTo>
                    <a:pt x="6672" y="36293"/>
                    <a:pt x="15512" y="31557"/>
                    <a:pt x="24151" y="3342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1310;p52">
              <a:extLst>
                <a:ext uri="{FF2B5EF4-FFF2-40B4-BE49-F238E27FC236}">
                  <a16:creationId xmlns:a16="http://schemas.microsoft.com/office/drawing/2014/main" id="{0B3DA4E3-F998-4D3B-9B9C-5FE5903F173F}"/>
                </a:ext>
              </a:extLst>
            </p:cNvPr>
            <p:cNvSpPr/>
            <p:nvPr/>
          </p:nvSpPr>
          <p:spPr>
            <a:xfrm>
              <a:off x="7466700" y="3217325"/>
              <a:ext cx="233525" cy="296075"/>
            </a:xfrm>
            <a:custGeom>
              <a:avLst/>
              <a:gdLst/>
              <a:ahLst/>
              <a:cxnLst/>
              <a:rect l="l" t="t" r="r" b="b"/>
              <a:pathLst>
                <a:path w="9341" h="11843" extrusionOk="0">
                  <a:moveTo>
                    <a:pt x="134" y="2036"/>
                  </a:moveTo>
                  <a:cubicBezTo>
                    <a:pt x="234" y="1535"/>
                    <a:pt x="2769" y="1"/>
                    <a:pt x="2769" y="1"/>
                  </a:cubicBezTo>
                  <a:cubicBezTo>
                    <a:pt x="2769" y="1"/>
                    <a:pt x="7172" y="4371"/>
                    <a:pt x="8307" y="5205"/>
                  </a:cubicBezTo>
                  <a:cubicBezTo>
                    <a:pt x="9341" y="5938"/>
                    <a:pt x="8807" y="9875"/>
                    <a:pt x="7706" y="11509"/>
                  </a:cubicBezTo>
                  <a:lnTo>
                    <a:pt x="3436" y="11843"/>
                  </a:lnTo>
                  <a:cubicBezTo>
                    <a:pt x="3436" y="11843"/>
                    <a:pt x="1" y="2569"/>
                    <a:pt x="134" y="203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1311;p52">
              <a:extLst>
                <a:ext uri="{FF2B5EF4-FFF2-40B4-BE49-F238E27FC236}">
                  <a16:creationId xmlns:a16="http://schemas.microsoft.com/office/drawing/2014/main" id="{822BC4D8-53B6-45A2-9144-D065490440BF}"/>
                </a:ext>
              </a:extLst>
            </p:cNvPr>
            <p:cNvSpPr/>
            <p:nvPr/>
          </p:nvSpPr>
          <p:spPr>
            <a:xfrm>
              <a:off x="7080600" y="2387575"/>
              <a:ext cx="526225" cy="366125"/>
            </a:xfrm>
            <a:custGeom>
              <a:avLst/>
              <a:gdLst/>
              <a:ahLst/>
              <a:cxnLst/>
              <a:rect l="l" t="t" r="r" b="b"/>
              <a:pathLst>
                <a:path w="21049" h="14645" extrusionOk="0">
                  <a:moveTo>
                    <a:pt x="7506" y="234"/>
                  </a:moveTo>
                  <a:lnTo>
                    <a:pt x="7339" y="5071"/>
                  </a:lnTo>
                  <a:cubicBezTo>
                    <a:pt x="5071" y="7406"/>
                    <a:pt x="0" y="14644"/>
                    <a:pt x="10975" y="14578"/>
                  </a:cubicBezTo>
                  <a:cubicBezTo>
                    <a:pt x="21049" y="14544"/>
                    <a:pt x="16445" y="6438"/>
                    <a:pt x="14210" y="5071"/>
                  </a:cubicBezTo>
                  <a:lnTo>
                    <a:pt x="1377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1312;p52">
              <a:extLst>
                <a:ext uri="{FF2B5EF4-FFF2-40B4-BE49-F238E27FC236}">
                  <a16:creationId xmlns:a16="http://schemas.microsoft.com/office/drawing/2014/main" id="{E91B5586-38D3-49E1-AC35-F8B421F66DE8}"/>
                </a:ext>
              </a:extLst>
            </p:cNvPr>
            <p:cNvSpPr/>
            <p:nvPr/>
          </p:nvSpPr>
          <p:spPr>
            <a:xfrm>
              <a:off x="7226525" y="2025650"/>
              <a:ext cx="332775" cy="488700"/>
            </a:xfrm>
            <a:custGeom>
              <a:avLst/>
              <a:gdLst/>
              <a:ahLst/>
              <a:cxnLst/>
              <a:rect l="l" t="t" r="r" b="b"/>
              <a:pathLst>
                <a:path w="13311" h="19548" extrusionOk="0">
                  <a:moveTo>
                    <a:pt x="9341" y="16779"/>
                  </a:moveTo>
                  <a:cubicBezTo>
                    <a:pt x="6939" y="19314"/>
                    <a:pt x="4537" y="19548"/>
                    <a:pt x="2870" y="18013"/>
                  </a:cubicBezTo>
                  <a:cubicBezTo>
                    <a:pt x="101" y="15411"/>
                    <a:pt x="34" y="14277"/>
                    <a:pt x="1" y="10741"/>
                  </a:cubicBezTo>
                  <a:cubicBezTo>
                    <a:pt x="1" y="8006"/>
                    <a:pt x="301" y="4871"/>
                    <a:pt x="2169" y="3169"/>
                  </a:cubicBezTo>
                  <a:cubicBezTo>
                    <a:pt x="4504" y="1035"/>
                    <a:pt x="8307" y="0"/>
                    <a:pt x="10442" y="2669"/>
                  </a:cubicBezTo>
                  <a:cubicBezTo>
                    <a:pt x="13310" y="6238"/>
                    <a:pt x="12677" y="13277"/>
                    <a:pt x="9341" y="1677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1313;p52">
              <a:extLst>
                <a:ext uri="{FF2B5EF4-FFF2-40B4-BE49-F238E27FC236}">
                  <a16:creationId xmlns:a16="http://schemas.microsoft.com/office/drawing/2014/main" id="{9B4EA9A5-E12C-4189-8819-92B83F0814D7}"/>
                </a:ext>
              </a:extLst>
            </p:cNvPr>
            <p:cNvSpPr/>
            <p:nvPr/>
          </p:nvSpPr>
          <p:spPr>
            <a:xfrm>
              <a:off x="7519250" y="2514325"/>
              <a:ext cx="201000" cy="670500"/>
            </a:xfrm>
            <a:custGeom>
              <a:avLst/>
              <a:gdLst/>
              <a:ahLst/>
              <a:cxnLst/>
              <a:rect l="l" t="t" r="r" b="b"/>
              <a:pathLst>
                <a:path w="8040" h="26820" extrusionOk="0">
                  <a:moveTo>
                    <a:pt x="0" y="1"/>
                  </a:moveTo>
                  <a:cubicBezTo>
                    <a:pt x="167" y="1268"/>
                    <a:pt x="2335" y="22650"/>
                    <a:pt x="4337" y="24718"/>
                  </a:cubicBezTo>
                  <a:cubicBezTo>
                    <a:pt x="6338" y="26820"/>
                    <a:pt x="8039" y="26053"/>
                    <a:pt x="8039" y="23017"/>
                  </a:cubicBezTo>
                  <a:cubicBezTo>
                    <a:pt x="8039" y="20716"/>
                    <a:pt x="6271" y="11376"/>
                    <a:pt x="5237" y="5972"/>
                  </a:cubicBezTo>
                  <a:cubicBezTo>
                    <a:pt x="4904" y="4304"/>
                    <a:pt x="2602" y="10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1314;p52">
              <a:extLst>
                <a:ext uri="{FF2B5EF4-FFF2-40B4-BE49-F238E27FC236}">
                  <a16:creationId xmlns:a16="http://schemas.microsoft.com/office/drawing/2014/main" id="{D0882074-00FF-41D5-80AC-5604897F99CA}"/>
                </a:ext>
              </a:extLst>
            </p:cNvPr>
            <p:cNvSpPr/>
            <p:nvPr/>
          </p:nvSpPr>
          <p:spPr>
            <a:xfrm>
              <a:off x="7513400" y="2508500"/>
              <a:ext cx="196000" cy="401975"/>
            </a:xfrm>
            <a:custGeom>
              <a:avLst/>
              <a:gdLst/>
              <a:ahLst/>
              <a:cxnLst/>
              <a:rect l="l" t="t" r="r" b="b"/>
              <a:pathLst>
                <a:path w="7840" h="16079" extrusionOk="0">
                  <a:moveTo>
                    <a:pt x="67" y="234"/>
                  </a:moveTo>
                  <a:cubicBezTo>
                    <a:pt x="1" y="634"/>
                    <a:pt x="1702" y="16078"/>
                    <a:pt x="2269" y="15611"/>
                  </a:cubicBezTo>
                  <a:cubicBezTo>
                    <a:pt x="2803" y="15144"/>
                    <a:pt x="6839" y="14878"/>
                    <a:pt x="7573" y="14344"/>
                  </a:cubicBezTo>
                  <a:cubicBezTo>
                    <a:pt x="7840" y="4537"/>
                    <a:pt x="4571" y="0"/>
                    <a:pt x="67" y="2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1315;p52">
              <a:extLst>
                <a:ext uri="{FF2B5EF4-FFF2-40B4-BE49-F238E27FC236}">
                  <a16:creationId xmlns:a16="http://schemas.microsoft.com/office/drawing/2014/main" id="{FCBA7F99-6284-4E6F-95BA-DD6FCC244C94}"/>
                </a:ext>
              </a:extLst>
            </p:cNvPr>
            <p:cNvSpPr/>
            <p:nvPr/>
          </p:nvSpPr>
          <p:spPr>
            <a:xfrm>
              <a:off x="6984700" y="3036375"/>
              <a:ext cx="728050" cy="309400"/>
            </a:xfrm>
            <a:custGeom>
              <a:avLst/>
              <a:gdLst/>
              <a:ahLst/>
              <a:cxnLst/>
              <a:rect l="l" t="t" r="r" b="b"/>
              <a:pathLst>
                <a:path w="29122" h="12376" extrusionOk="0">
                  <a:moveTo>
                    <a:pt x="3603" y="7673"/>
                  </a:moveTo>
                  <a:cubicBezTo>
                    <a:pt x="2068" y="8273"/>
                    <a:pt x="0" y="3603"/>
                    <a:pt x="1701" y="1802"/>
                  </a:cubicBezTo>
                  <a:cubicBezTo>
                    <a:pt x="3369" y="0"/>
                    <a:pt x="12076" y="2235"/>
                    <a:pt x="17680" y="3036"/>
                  </a:cubicBezTo>
                  <a:cubicBezTo>
                    <a:pt x="23284" y="3870"/>
                    <a:pt x="27420" y="5871"/>
                    <a:pt x="27954" y="6338"/>
                  </a:cubicBezTo>
                  <a:cubicBezTo>
                    <a:pt x="28521" y="6772"/>
                    <a:pt x="28954" y="8373"/>
                    <a:pt x="29054" y="9274"/>
                  </a:cubicBezTo>
                  <a:cubicBezTo>
                    <a:pt x="29121" y="10208"/>
                    <a:pt x="28187" y="12042"/>
                    <a:pt x="27753" y="12209"/>
                  </a:cubicBezTo>
                  <a:cubicBezTo>
                    <a:pt x="27286" y="12376"/>
                    <a:pt x="27153" y="10208"/>
                    <a:pt x="27153" y="10208"/>
                  </a:cubicBezTo>
                  <a:lnTo>
                    <a:pt x="26619" y="8506"/>
                  </a:lnTo>
                  <a:cubicBezTo>
                    <a:pt x="26619" y="8506"/>
                    <a:pt x="25051" y="8840"/>
                    <a:pt x="23684" y="8306"/>
                  </a:cubicBezTo>
                  <a:cubicBezTo>
                    <a:pt x="22350" y="7739"/>
                    <a:pt x="21549" y="7005"/>
                    <a:pt x="21549" y="7005"/>
                  </a:cubicBezTo>
                  <a:cubicBezTo>
                    <a:pt x="13577" y="6005"/>
                    <a:pt x="11675" y="7906"/>
                    <a:pt x="3603" y="767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1316;p52">
              <a:extLst>
                <a:ext uri="{FF2B5EF4-FFF2-40B4-BE49-F238E27FC236}">
                  <a16:creationId xmlns:a16="http://schemas.microsoft.com/office/drawing/2014/main" id="{A1B2EBC3-7FE3-4A2D-956B-CD088EC8DAB0}"/>
                </a:ext>
              </a:extLst>
            </p:cNvPr>
            <p:cNvSpPr/>
            <p:nvPr/>
          </p:nvSpPr>
          <p:spPr>
            <a:xfrm>
              <a:off x="6986350" y="3004675"/>
              <a:ext cx="758075" cy="332775"/>
            </a:xfrm>
            <a:custGeom>
              <a:avLst/>
              <a:gdLst/>
              <a:ahLst/>
              <a:cxnLst/>
              <a:rect l="l" t="t" r="r" b="b"/>
              <a:pathLst>
                <a:path w="30323" h="13311" extrusionOk="0">
                  <a:moveTo>
                    <a:pt x="26553" y="7940"/>
                  </a:moveTo>
                  <a:cubicBezTo>
                    <a:pt x="28521" y="7873"/>
                    <a:pt x="30323" y="3603"/>
                    <a:pt x="28655" y="1802"/>
                  </a:cubicBezTo>
                  <a:cubicBezTo>
                    <a:pt x="26987" y="1"/>
                    <a:pt x="18247" y="2202"/>
                    <a:pt x="12643" y="3036"/>
                  </a:cubicBezTo>
                  <a:cubicBezTo>
                    <a:pt x="7039" y="3870"/>
                    <a:pt x="2203" y="6038"/>
                    <a:pt x="1669" y="6472"/>
                  </a:cubicBezTo>
                  <a:cubicBezTo>
                    <a:pt x="1135" y="6939"/>
                    <a:pt x="168" y="10208"/>
                    <a:pt x="101" y="11109"/>
                  </a:cubicBezTo>
                  <a:cubicBezTo>
                    <a:pt x="1" y="12009"/>
                    <a:pt x="1135" y="13110"/>
                    <a:pt x="1569" y="13310"/>
                  </a:cubicBezTo>
                  <a:cubicBezTo>
                    <a:pt x="1669" y="13210"/>
                    <a:pt x="735" y="10208"/>
                    <a:pt x="2169" y="11309"/>
                  </a:cubicBezTo>
                  <a:lnTo>
                    <a:pt x="3670" y="9274"/>
                  </a:lnTo>
                  <a:cubicBezTo>
                    <a:pt x="3670" y="9274"/>
                    <a:pt x="4504" y="9141"/>
                    <a:pt x="5872" y="8607"/>
                  </a:cubicBezTo>
                  <a:cubicBezTo>
                    <a:pt x="7206" y="8073"/>
                    <a:pt x="7606" y="7073"/>
                    <a:pt x="7606" y="7073"/>
                  </a:cubicBezTo>
                  <a:cubicBezTo>
                    <a:pt x="15579" y="6072"/>
                    <a:pt x="18481" y="8173"/>
                    <a:pt x="26553" y="794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1317;p52">
              <a:extLst>
                <a:ext uri="{FF2B5EF4-FFF2-40B4-BE49-F238E27FC236}">
                  <a16:creationId xmlns:a16="http://schemas.microsoft.com/office/drawing/2014/main" id="{357488FE-8227-40F6-B9E7-551D3FA76588}"/>
                </a:ext>
              </a:extLst>
            </p:cNvPr>
            <p:cNvSpPr/>
            <p:nvPr/>
          </p:nvSpPr>
          <p:spPr>
            <a:xfrm>
              <a:off x="6902125" y="3166475"/>
              <a:ext cx="538750" cy="935675"/>
            </a:xfrm>
            <a:custGeom>
              <a:avLst/>
              <a:gdLst/>
              <a:ahLst/>
              <a:cxnLst/>
              <a:rect l="l" t="t" r="r" b="b"/>
              <a:pathLst>
                <a:path w="21550" h="37427" extrusionOk="0">
                  <a:moveTo>
                    <a:pt x="21550" y="36593"/>
                  </a:moveTo>
                  <a:cubicBezTo>
                    <a:pt x="21349" y="35159"/>
                    <a:pt x="17613" y="13443"/>
                    <a:pt x="15379" y="8473"/>
                  </a:cubicBezTo>
                  <a:cubicBezTo>
                    <a:pt x="13110" y="3469"/>
                    <a:pt x="11376" y="0"/>
                    <a:pt x="5705" y="3369"/>
                  </a:cubicBezTo>
                  <a:cubicBezTo>
                    <a:pt x="1" y="6738"/>
                    <a:pt x="16813" y="36493"/>
                    <a:pt x="17313" y="36960"/>
                  </a:cubicBezTo>
                  <a:cubicBezTo>
                    <a:pt x="17814" y="37427"/>
                    <a:pt x="21550" y="36593"/>
                    <a:pt x="21550" y="3659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1318;p52">
              <a:extLst>
                <a:ext uri="{FF2B5EF4-FFF2-40B4-BE49-F238E27FC236}">
                  <a16:creationId xmlns:a16="http://schemas.microsoft.com/office/drawing/2014/main" id="{F5FF341F-642A-4461-AF61-816E0E27B923}"/>
                </a:ext>
              </a:extLst>
            </p:cNvPr>
            <p:cNvSpPr/>
            <p:nvPr/>
          </p:nvSpPr>
          <p:spPr>
            <a:xfrm>
              <a:off x="7229875" y="3140625"/>
              <a:ext cx="351925" cy="952350"/>
            </a:xfrm>
            <a:custGeom>
              <a:avLst/>
              <a:gdLst/>
              <a:ahLst/>
              <a:cxnLst/>
              <a:rect l="l" t="t" r="r" b="b"/>
              <a:pathLst>
                <a:path w="14077" h="38094" extrusionOk="0">
                  <a:moveTo>
                    <a:pt x="12643" y="3936"/>
                  </a:moveTo>
                  <a:cubicBezTo>
                    <a:pt x="12309" y="1835"/>
                    <a:pt x="6705" y="0"/>
                    <a:pt x="3369" y="2935"/>
                  </a:cubicBezTo>
                  <a:cubicBezTo>
                    <a:pt x="0" y="5838"/>
                    <a:pt x="8106" y="36793"/>
                    <a:pt x="9007" y="37427"/>
                  </a:cubicBezTo>
                  <a:cubicBezTo>
                    <a:pt x="9874" y="38094"/>
                    <a:pt x="13543" y="37427"/>
                    <a:pt x="13543" y="37427"/>
                  </a:cubicBezTo>
                  <a:cubicBezTo>
                    <a:pt x="13543" y="37427"/>
                    <a:pt x="13543" y="22650"/>
                    <a:pt x="13810" y="15111"/>
                  </a:cubicBezTo>
                  <a:cubicBezTo>
                    <a:pt x="14077" y="7605"/>
                    <a:pt x="12643" y="3936"/>
                    <a:pt x="12643" y="393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1319;p52">
              <a:extLst>
                <a:ext uri="{FF2B5EF4-FFF2-40B4-BE49-F238E27FC236}">
                  <a16:creationId xmlns:a16="http://schemas.microsoft.com/office/drawing/2014/main" id="{5FAF7505-1304-4964-9FEC-D483C0B3229B}"/>
                </a:ext>
              </a:extLst>
            </p:cNvPr>
            <p:cNvSpPr/>
            <p:nvPr/>
          </p:nvSpPr>
          <p:spPr>
            <a:xfrm>
              <a:off x="7068075" y="2450950"/>
              <a:ext cx="658850" cy="339450"/>
            </a:xfrm>
            <a:custGeom>
              <a:avLst/>
              <a:gdLst/>
              <a:ahLst/>
              <a:cxnLst/>
              <a:rect l="l" t="t" r="r" b="b"/>
              <a:pathLst>
                <a:path w="26354" h="13578" extrusionOk="0">
                  <a:moveTo>
                    <a:pt x="7773" y="1602"/>
                  </a:moveTo>
                  <a:cubicBezTo>
                    <a:pt x="9341" y="3203"/>
                    <a:pt x="8274" y="4170"/>
                    <a:pt x="11076" y="4771"/>
                  </a:cubicBezTo>
                  <a:cubicBezTo>
                    <a:pt x="13878" y="5338"/>
                    <a:pt x="15245" y="2803"/>
                    <a:pt x="16246" y="2236"/>
                  </a:cubicBezTo>
                  <a:cubicBezTo>
                    <a:pt x="17213" y="1668"/>
                    <a:pt x="18814" y="1101"/>
                    <a:pt x="21516" y="2703"/>
                  </a:cubicBezTo>
                  <a:cubicBezTo>
                    <a:pt x="24185" y="4337"/>
                    <a:pt x="25019" y="6972"/>
                    <a:pt x="25386" y="9341"/>
                  </a:cubicBezTo>
                  <a:cubicBezTo>
                    <a:pt x="25753" y="11742"/>
                    <a:pt x="26353" y="13344"/>
                    <a:pt x="25252" y="13477"/>
                  </a:cubicBezTo>
                  <a:cubicBezTo>
                    <a:pt x="24185" y="13577"/>
                    <a:pt x="22684" y="9407"/>
                    <a:pt x="17980" y="10075"/>
                  </a:cubicBezTo>
                  <a:cubicBezTo>
                    <a:pt x="13244" y="10708"/>
                    <a:pt x="12610" y="12877"/>
                    <a:pt x="7039" y="9841"/>
                  </a:cubicBezTo>
                  <a:cubicBezTo>
                    <a:pt x="1469" y="6772"/>
                    <a:pt x="1" y="6372"/>
                    <a:pt x="635" y="4771"/>
                  </a:cubicBezTo>
                  <a:cubicBezTo>
                    <a:pt x="1269" y="3170"/>
                    <a:pt x="2169" y="2202"/>
                    <a:pt x="3270" y="2202"/>
                  </a:cubicBezTo>
                  <a:cubicBezTo>
                    <a:pt x="4371" y="2202"/>
                    <a:pt x="5038" y="2602"/>
                    <a:pt x="5438" y="1869"/>
                  </a:cubicBezTo>
                  <a:cubicBezTo>
                    <a:pt x="5805" y="1135"/>
                    <a:pt x="6205" y="1"/>
                    <a:pt x="7773" y="160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1320;p52">
              <a:extLst>
                <a:ext uri="{FF2B5EF4-FFF2-40B4-BE49-F238E27FC236}">
                  <a16:creationId xmlns:a16="http://schemas.microsoft.com/office/drawing/2014/main" id="{152BC53C-D5AE-436C-9B2D-6AC5C4FF73F4}"/>
                </a:ext>
              </a:extLst>
            </p:cNvPr>
            <p:cNvSpPr/>
            <p:nvPr/>
          </p:nvSpPr>
          <p:spPr>
            <a:xfrm>
              <a:off x="7224875" y="2018150"/>
              <a:ext cx="196825" cy="193500"/>
            </a:xfrm>
            <a:custGeom>
              <a:avLst/>
              <a:gdLst/>
              <a:ahLst/>
              <a:cxnLst/>
              <a:rect l="l" t="t" r="r" b="b"/>
              <a:pathLst>
                <a:path w="7873" h="7740" extrusionOk="0">
                  <a:moveTo>
                    <a:pt x="7872" y="767"/>
                  </a:moveTo>
                  <a:cubicBezTo>
                    <a:pt x="7872" y="767"/>
                    <a:pt x="6872" y="2502"/>
                    <a:pt x="6405" y="3236"/>
                  </a:cubicBezTo>
                  <a:cubicBezTo>
                    <a:pt x="4904" y="5571"/>
                    <a:pt x="200" y="7739"/>
                    <a:pt x="167" y="7706"/>
                  </a:cubicBezTo>
                  <a:cubicBezTo>
                    <a:pt x="0" y="7506"/>
                    <a:pt x="100" y="5704"/>
                    <a:pt x="134" y="5471"/>
                  </a:cubicBezTo>
                  <a:cubicBezTo>
                    <a:pt x="334" y="4704"/>
                    <a:pt x="601" y="4003"/>
                    <a:pt x="934" y="3269"/>
                  </a:cubicBezTo>
                  <a:cubicBezTo>
                    <a:pt x="1368" y="2369"/>
                    <a:pt x="2035" y="1435"/>
                    <a:pt x="2902" y="901"/>
                  </a:cubicBezTo>
                  <a:cubicBezTo>
                    <a:pt x="3436" y="534"/>
                    <a:pt x="4003" y="367"/>
                    <a:pt x="4637" y="267"/>
                  </a:cubicBezTo>
                  <a:cubicBezTo>
                    <a:pt x="5838" y="0"/>
                    <a:pt x="6872" y="67"/>
                    <a:pt x="7872" y="767"/>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1321;p52">
              <a:extLst>
                <a:ext uri="{FF2B5EF4-FFF2-40B4-BE49-F238E27FC236}">
                  <a16:creationId xmlns:a16="http://schemas.microsoft.com/office/drawing/2014/main" id="{6925E818-CF5C-47BB-9353-7440C735F288}"/>
                </a:ext>
              </a:extLst>
            </p:cNvPr>
            <p:cNvSpPr/>
            <p:nvPr/>
          </p:nvSpPr>
          <p:spPr>
            <a:xfrm>
              <a:off x="7349125" y="2018150"/>
              <a:ext cx="241850" cy="248525"/>
            </a:xfrm>
            <a:custGeom>
              <a:avLst/>
              <a:gdLst/>
              <a:ahLst/>
              <a:cxnLst/>
              <a:rect l="l" t="t" r="r" b="b"/>
              <a:pathLst>
                <a:path w="9674" h="9941" extrusionOk="0">
                  <a:moveTo>
                    <a:pt x="1235" y="634"/>
                  </a:moveTo>
                  <a:cubicBezTo>
                    <a:pt x="1235" y="634"/>
                    <a:pt x="0" y="5137"/>
                    <a:pt x="7372" y="9807"/>
                  </a:cubicBezTo>
                  <a:cubicBezTo>
                    <a:pt x="7539" y="9941"/>
                    <a:pt x="9674" y="7272"/>
                    <a:pt x="7939" y="3736"/>
                  </a:cubicBezTo>
                  <a:cubicBezTo>
                    <a:pt x="7506" y="2836"/>
                    <a:pt x="7005" y="1802"/>
                    <a:pt x="6205" y="1201"/>
                  </a:cubicBezTo>
                  <a:cubicBezTo>
                    <a:pt x="5704" y="801"/>
                    <a:pt x="5137" y="567"/>
                    <a:pt x="4537" y="401"/>
                  </a:cubicBezTo>
                  <a:cubicBezTo>
                    <a:pt x="3336" y="34"/>
                    <a:pt x="2302" y="0"/>
                    <a:pt x="1235" y="6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1322;p52">
              <a:extLst>
                <a:ext uri="{FF2B5EF4-FFF2-40B4-BE49-F238E27FC236}">
                  <a16:creationId xmlns:a16="http://schemas.microsoft.com/office/drawing/2014/main" id="{C279EE7D-4192-4DF3-89E7-A02ABBC83A8C}"/>
                </a:ext>
              </a:extLst>
            </p:cNvPr>
            <p:cNvSpPr/>
            <p:nvPr/>
          </p:nvSpPr>
          <p:spPr>
            <a:xfrm>
              <a:off x="7266550" y="2494325"/>
              <a:ext cx="362800" cy="537900"/>
            </a:xfrm>
            <a:custGeom>
              <a:avLst/>
              <a:gdLst/>
              <a:ahLst/>
              <a:cxnLst/>
              <a:rect l="l" t="t" r="r" b="b"/>
              <a:pathLst>
                <a:path w="14512" h="21516" extrusionOk="0">
                  <a:moveTo>
                    <a:pt x="1102" y="1968"/>
                  </a:moveTo>
                  <a:cubicBezTo>
                    <a:pt x="1602" y="2869"/>
                    <a:pt x="2102" y="6271"/>
                    <a:pt x="3370" y="10007"/>
                  </a:cubicBezTo>
                  <a:cubicBezTo>
                    <a:pt x="4604" y="13710"/>
                    <a:pt x="4237" y="13076"/>
                    <a:pt x="6973" y="13944"/>
                  </a:cubicBezTo>
                  <a:cubicBezTo>
                    <a:pt x="9708" y="14844"/>
                    <a:pt x="8907" y="19047"/>
                    <a:pt x="9941" y="20281"/>
                  </a:cubicBezTo>
                  <a:cubicBezTo>
                    <a:pt x="11009" y="21516"/>
                    <a:pt x="13744" y="20115"/>
                    <a:pt x="14011" y="20048"/>
                  </a:cubicBezTo>
                  <a:cubicBezTo>
                    <a:pt x="14511" y="19948"/>
                    <a:pt x="12010" y="17946"/>
                    <a:pt x="12176" y="14244"/>
                  </a:cubicBezTo>
                  <a:cubicBezTo>
                    <a:pt x="12343" y="10141"/>
                    <a:pt x="8640" y="11742"/>
                    <a:pt x="8874" y="9007"/>
                  </a:cubicBezTo>
                  <a:cubicBezTo>
                    <a:pt x="9074" y="6238"/>
                    <a:pt x="10442" y="6838"/>
                    <a:pt x="9141" y="4670"/>
                  </a:cubicBezTo>
                  <a:cubicBezTo>
                    <a:pt x="7807" y="2502"/>
                    <a:pt x="7506" y="2002"/>
                    <a:pt x="5805" y="1668"/>
                  </a:cubicBezTo>
                  <a:cubicBezTo>
                    <a:pt x="4104" y="1368"/>
                    <a:pt x="1" y="0"/>
                    <a:pt x="1102" y="196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20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87100-D8F3-48A3-9E2E-4FBBACC5BD52}"/>
              </a:ext>
            </a:extLst>
          </p:cNvPr>
          <p:cNvSpPr>
            <a:spLocks noGrp="1"/>
          </p:cNvSpPr>
          <p:nvPr>
            <p:ph type="title"/>
          </p:nvPr>
        </p:nvSpPr>
        <p:spPr/>
        <p:txBody>
          <a:bodyPr/>
          <a:lstStyle/>
          <a:p>
            <a:pPr algn="ctr"/>
            <a:r>
              <a:rPr lang="en-US" b="1" dirty="0"/>
              <a:t>Return</a:t>
            </a:r>
          </a:p>
        </p:txBody>
      </p:sp>
      <p:sp>
        <p:nvSpPr>
          <p:cNvPr id="5" name="Text Placeholder 4">
            <a:extLst>
              <a:ext uri="{FF2B5EF4-FFF2-40B4-BE49-F238E27FC236}">
                <a16:creationId xmlns:a16="http://schemas.microsoft.com/office/drawing/2014/main" id="{D079E166-0DCA-4E72-B044-755AA829A01B}"/>
              </a:ext>
            </a:extLst>
          </p:cNvPr>
          <p:cNvSpPr>
            <a:spLocks noGrp="1"/>
          </p:cNvSpPr>
          <p:nvPr>
            <p:ph type="body" idx="1"/>
          </p:nvPr>
        </p:nvSpPr>
        <p:spPr>
          <a:xfrm>
            <a:off x="836612" y="1469571"/>
            <a:ext cx="5160963" cy="1035504"/>
          </a:xfrm>
        </p:spPr>
        <p:txBody>
          <a:bodyPr>
            <a:normAutofit fontScale="25000" lnSpcReduction="20000"/>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4600" dirty="0">
              <a:solidFill>
                <a:schemeClr val="bg1"/>
              </a:solidFill>
            </a:endParaRPr>
          </a:p>
          <a:p>
            <a:pPr marL="0" indent="0">
              <a:buNone/>
            </a:pPr>
            <a:endParaRPr lang="en-US" sz="4600" dirty="0"/>
          </a:p>
          <a:p>
            <a:pPr marL="0" indent="0">
              <a:buNone/>
            </a:pPr>
            <a:endParaRPr lang="en-US" sz="4600" dirty="0">
              <a:solidFill>
                <a:schemeClr val="bg1"/>
              </a:solidFill>
            </a:endParaRPr>
          </a:p>
          <a:p>
            <a:pPr marL="0" indent="0">
              <a:buNone/>
            </a:pPr>
            <a:endParaRPr lang="en-US" sz="4600" dirty="0"/>
          </a:p>
          <a:p>
            <a:pPr marL="0" indent="0">
              <a:buNone/>
            </a:pPr>
            <a:endParaRPr lang="en-US" sz="4600" dirty="0">
              <a:solidFill>
                <a:schemeClr val="bg1"/>
              </a:solidFill>
            </a:endParaRPr>
          </a:p>
          <a:p>
            <a:pPr marL="0" indent="0">
              <a:buNone/>
            </a:pPr>
            <a:endParaRPr lang="en-US" sz="4600" dirty="0"/>
          </a:p>
          <a:p>
            <a:pPr marL="0" indent="0">
              <a:buNone/>
            </a:pPr>
            <a:endParaRPr lang="en-US" sz="4600" dirty="0">
              <a:solidFill>
                <a:schemeClr val="bg1"/>
              </a:solidFill>
            </a:endParaRPr>
          </a:p>
          <a:p>
            <a:pPr marL="0" indent="0">
              <a:buNone/>
            </a:pPr>
            <a:endParaRPr lang="en-US" sz="4600" dirty="0"/>
          </a:p>
          <a:p>
            <a:pPr marL="0" indent="0">
              <a:buNone/>
            </a:pPr>
            <a:endParaRPr lang="en-US" sz="6000" dirty="0">
              <a:solidFill>
                <a:schemeClr val="bg1"/>
              </a:solidFill>
            </a:endParaRPr>
          </a:p>
          <a:p>
            <a:pPr marL="0" indent="0">
              <a:buNone/>
            </a:pPr>
            <a:endParaRPr lang="en-US" sz="6000" dirty="0"/>
          </a:p>
          <a:p>
            <a:pPr marL="0" indent="0">
              <a:buNone/>
            </a:pPr>
            <a:endParaRPr lang="en-US" sz="6000" dirty="0">
              <a:solidFill>
                <a:schemeClr val="bg1"/>
              </a:solidFill>
            </a:endParaRPr>
          </a:p>
          <a:p>
            <a:pPr marL="0" indent="0">
              <a:buNone/>
            </a:pPr>
            <a:endParaRPr lang="en-US" sz="6000" dirty="0"/>
          </a:p>
          <a:p>
            <a:pPr marL="0" indent="0">
              <a:buNone/>
            </a:pPr>
            <a:endParaRPr lang="en-US" sz="6000" dirty="0">
              <a:solidFill>
                <a:schemeClr val="bg1"/>
              </a:solidFill>
            </a:endParaRPr>
          </a:p>
          <a:p>
            <a:pPr marL="0" indent="0">
              <a:buNone/>
            </a:pPr>
            <a:endParaRPr lang="en-US" sz="6000" dirty="0"/>
          </a:p>
          <a:p>
            <a:pPr marL="0" indent="0">
              <a:buNone/>
            </a:pPr>
            <a:endParaRPr lang="en-US" sz="6000" dirty="0">
              <a:solidFill>
                <a:schemeClr val="bg1"/>
              </a:solidFill>
            </a:endParaRPr>
          </a:p>
          <a:p>
            <a:pPr marL="0" indent="0">
              <a:buNone/>
            </a:pPr>
            <a:endParaRPr lang="en-US" sz="6000" dirty="0"/>
          </a:p>
          <a:p>
            <a:pPr marL="0" indent="0">
              <a:buNone/>
            </a:pPr>
            <a:endParaRPr lang="en-US" sz="6000" dirty="0">
              <a:solidFill>
                <a:schemeClr val="bg1"/>
              </a:solidFill>
            </a:endParaRPr>
          </a:p>
          <a:p>
            <a:pPr marL="0" indent="0">
              <a:buNone/>
            </a:pPr>
            <a:endParaRPr lang="en-US" sz="2400" dirty="0"/>
          </a:p>
          <a:p>
            <a:pPr marL="0" indent="0">
              <a:buNone/>
            </a:pPr>
            <a:endParaRPr lang="en-US" dirty="0"/>
          </a:p>
          <a:p>
            <a:pPr marL="0" indent="0">
              <a:buNone/>
            </a:pPr>
            <a:endParaRPr lang="en-US" sz="2400" dirty="0"/>
          </a:p>
          <a:p>
            <a:pPr marL="0" indent="0">
              <a:buNone/>
            </a:pPr>
            <a:endParaRPr lang="en-US" dirty="0"/>
          </a:p>
          <a:p>
            <a:pPr marL="0" indent="0">
              <a:buNone/>
            </a:pPr>
            <a:endParaRPr lang="en-US" sz="2400" dirty="0"/>
          </a:p>
          <a:p>
            <a:pPr marL="0" indent="0">
              <a:buNone/>
            </a:pPr>
            <a:endParaRPr lang="en-US" dirty="0"/>
          </a:p>
          <a:p>
            <a:pPr marL="0" indent="0">
              <a:buNone/>
            </a:pPr>
            <a:endParaRPr lang="en-US" sz="2400" dirty="0"/>
          </a:p>
          <a:p>
            <a:pPr marL="0" indent="0">
              <a:buNone/>
            </a:pPr>
            <a:endParaRPr lang="en-US" dirty="0"/>
          </a:p>
          <a:p>
            <a:pPr marL="0" indent="0">
              <a:buNone/>
            </a:pPr>
            <a:endParaRPr lang="en-US" sz="2400" dirty="0"/>
          </a:p>
          <a:p>
            <a:pPr marL="0" indent="0">
              <a:buNone/>
            </a:pPr>
            <a:endParaRPr lang="en-US" dirty="0"/>
          </a:p>
          <a:p>
            <a:pPr marL="0" indent="0" algn="ctr">
              <a:buNone/>
            </a:pPr>
            <a:endParaRPr lang="en-US" sz="2400" dirty="0"/>
          </a:p>
          <a:p>
            <a:pPr marL="0" indent="0">
              <a:buNone/>
            </a:pPr>
            <a:endParaRPr lang="en-US" dirty="0"/>
          </a:p>
          <a:p>
            <a:pPr marL="0" indent="0">
              <a:buNone/>
            </a:pPr>
            <a:endParaRPr lang="en-US" sz="2400" dirty="0"/>
          </a:p>
          <a:p>
            <a:pPr marL="0" indent="0">
              <a:buNone/>
            </a:pPr>
            <a:r>
              <a:rPr lang="en-US" sz="6000" dirty="0">
                <a:solidFill>
                  <a:schemeClr val="bg1"/>
                </a:solidFill>
              </a:rPr>
              <a:t>GCM, OBJECTIVE 21: Cooperate in facilitating safe and dignified return and readmission, as well as sustainable reintegration</a:t>
            </a:r>
          </a:p>
          <a:p>
            <a:pPr marL="0" indent="0">
              <a:buNone/>
            </a:pPr>
            <a:endParaRPr lang="en-US" sz="2400" dirty="0"/>
          </a:p>
          <a:p>
            <a:endParaRPr lang="en-US" dirty="0"/>
          </a:p>
        </p:txBody>
      </p:sp>
      <p:sp>
        <p:nvSpPr>
          <p:cNvPr id="7" name="Text Placeholder 6">
            <a:extLst>
              <a:ext uri="{FF2B5EF4-FFF2-40B4-BE49-F238E27FC236}">
                <a16:creationId xmlns:a16="http://schemas.microsoft.com/office/drawing/2014/main" id="{D07249BB-9E84-44AA-96DC-64072037AD47}"/>
              </a:ext>
            </a:extLst>
          </p:cNvPr>
          <p:cNvSpPr>
            <a:spLocks noGrp="1"/>
          </p:cNvSpPr>
          <p:nvPr>
            <p:ph type="body" sz="quarter" idx="3"/>
          </p:nvPr>
        </p:nvSpPr>
        <p:spPr/>
        <p:txBody>
          <a:bodyPr>
            <a:normAutofit fontScale="25000" lnSpcReduction="20000"/>
          </a:bodyPr>
          <a:lstStyle/>
          <a:p>
            <a:pPr marL="203195" indent="0">
              <a:buNone/>
            </a:pPr>
            <a:r>
              <a:rPr lang="en-US" sz="6000" dirty="0">
                <a:solidFill>
                  <a:schemeClr val="bg1"/>
                </a:solidFill>
              </a:rPr>
              <a:t>Joint General Comments CRC-CRMW 2018, Pag. 8</a:t>
            </a:r>
          </a:p>
          <a:p>
            <a:pPr marL="203195" indent="0">
              <a:buNone/>
            </a:pPr>
            <a:endParaRPr lang="en-US" sz="6000" dirty="0">
              <a:solidFill>
                <a:schemeClr val="bg1"/>
              </a:solidFill>
            </a:endParaRPr>
          </a:p>
          <a:p>
            <a:endParaRPr lang="en-US" sz="200" dirty="0"/>
          </a:p>
        </p:txBody>
      </p:sp>
      <p:sp>
        <p:nvSpPr>
          <p:cNvPr id="9" name="Content Placeholder 8">
            <a:extLst>
              <a:ext uri="{FF2B5EF4-FFF2-40B4-BE49-F238E27FC236}">
                <a16:creationId xmlns:a16="http://schemas.microsoft.com/office/drawing/2014/main" id="{8FCA112C-7047-4CE8-9442-BC983A76F675}"/>
              </a:ext>
            </a:extLst>
          </p:cNvPr>
          <p:cNvSpPr>
            <a:spLocks noGrp="1"/>
          </p:cNvSpPr>
          <p:nvPr>
            <p:ph sz="half" idx="2"/>
          </p:nvPr>
        </p:nvSpPr>
        <p:spPr>
          <a:xfrm>
            <a:off x="839788" y="2505075"/>
            <a:ext cx="5157787" cy="3684588"/>
          </a:xfrm>
          <a:prstGeom prst="roundRect">
            <a:avLst>
              <a:gd name="adj"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596900" lvl="1" indent="0">
              <a:buClr>
                <a:schemeClr val="accent3"/>
              </a:buClr>
            </a:pPr>
            <a:endParaRPr lang="en-US" sz="1500" i="1" dirty="0">
              <a:solidFill>
                <a:schemeClr val="tx1"/>
              </a:solidFill>
            </a:endParaRPr>
          </a:p>
          <a:p>
            <a:pPr marL="596900" lvl="1" indent="0">
              <a:buClr>
                <a:schemeClr val="accent3"/>
              </a:buClr>
            </a:pPr>
            <a:endParaRPr lang="en-US" sz="1500" i="1" dirty="0">
              <a:solidFill>
                <a:schemeClr val="tx1"/>
              </a:solidFill>
            </a:endParaRPr>
          </a:p>
          <a:p>
            <a:pPr marL="0" lvl="1">
              <a:buClr>
                <a:schemeClr val="accent3"/>
              </a:buClr>
            </a:pPr>
            <a:r>
              <a:rPr lang="en-US" sz="1500" i="1" dirty="0">
                <a:solidFill>
                  <a:schemeClr val="tx1"/>
                </a:solidFill>
              </a:rPr>
              <a:t>Promote gender-responsive and </a:t>
            </a:r>
            <a:r>
              <a:rPr lang="en-US" sz="1500" b="1" i="1" u="sng" dirty="0">
                <a:solidFill>
                  <a:schemeClr val="accent2"/>
                </a:solidFill>
              </a:rPr>
              <a:t>child-sensitive return and reintegration </a:t>
            </a:r>
            <a:r>
              <a:rPr lang="en-US" sz="1500" b="1" i="1" u="sng" dirty="0" err="1">
                <a:solidFill>
                  <a:schemeClr val="accent2"/>
                </a:solidFill>
              </a:rPr>
              <a:t>programmes</a:t>
            </a:r>
            <a:r>
              <a:rPr lang="en-US" sz="1500" i="1" dirty="0">
                <a:solidFill>
                  <a:schemeClr val="tx1"/>
                </a:solidFill>
              </a:rPr>
              <a:t>, that may include legal, social and financial support, guaranteeing that all returns in the context of such voluntary </a:t>
            </a:r>
            <a:r>
              <a:rPr lang="en-US" sz="1500" i="1" dirty="0" err="1">
                <a:solidFill>
                  <a:schemeClr val="tx1"/>
                </a:solidFill>
              </a:rPr>
              <a:t>programmes</a:t>
            </a:r>
            <a:r>
              <a:rPr lang="en-US" sz="1500" i="1" dirty="0">
                <a:solidFill>
                  <a:schemeClr val="tx1"/>
                </a:solidFill>
              </a:rPr>
              <a:t> effectively take place </a:t>
            </a:r>
            <a:r>
              <a:rPr lang="en-US" sz="1500" b="1" i="1" u="sng" dirty="0">
                <a:solidFill>
                  <a:schemeClr val="accent2"/>
                </a:solidFill>
              </a:rPr>
              <a:t>on the basis of the migrant’s free, prior and informed consent</a:t>
            </a:r>
            <a:r>
              <a:rPr lang="en-US" sz="1500" b="1" i="1" u="sng" dirty="0">
                <a:solidFill>
                  <a:schemeClr val="tx1"/>
                </a:solidFill>
              </a:rPr>
              <a:t>,</a:t>
            </a:r>
            <a:r>
              <a:rPr lang="en-US" sz="1500" i="1" dirty="0">
                <a:solidFill>
                  <a:schemeClr val="tx1"/>
                </a:solidFill>
              </a:rPr>
              <a:t> and that returning migrants are assisted in their reintegration process through effective partnerships, including to avoid they become displaced in the country of origin upon return.</a:t>
            </a:r>
          </a:p>
          <a:p>
            <a:pPr marL="0" lvl="1">
              <a:buClr>
                <a:schemeClr val="accent3"/>
              </a:buClr>
            </a:pPr>
            <a:endParaRPr lang="en-US" sz="1500" i="1" dirty="0">
              <a:solidFill>
                <a:schemeClr val="tx1"/>
              </a:solidFill>
            </a:endParaRPr>
          </a:p>
          <a:p>
            <a:pPr marL="0" lvl="1">
              <a:buClr>
                <a:schemeClr val="accent3"/>
              </a:buClr>
            </a:pPr>
            <a:r>
              <a:rPr lang="en-US" sz="1500" b="1" i="1" dirty="0">
                <a:solidFill>
                  <a:schemeClr val="tx1"/>
                </a:solidFill>
              </a:rPr>
              <a:t>Ensure that </a:t>
            </a:r>
            <a:r>
              <a:rPr lang="en-US" sz="1500" b="1" i="1" u="sng" dirty="0">
                <a:solidFill>
                  <a:schemeClr val="accent2"/>
                </a:solidFill>
              </a:rPr>
              <a:t>return and readmission processes involving children </a:t>
            </a:r>
            <a:r>
              <a:rPr lang="en-US" sz="1500" b="1" i="1" dirty="0">
                <a:solidFill>
                  <a:schemeClr val="tx1"/>
                </a:solidFill>
              </a:rPr>
              <a:t>are carried out only after a </a:t>
            </a:r>
            <a:r>
              <a:rPr lang="en-US" sz="1500" b="1" i="1" u="sng" dirty="0">
                <a:solidFill>
                  <a:schemeClr val="accent2"/>
                </a:solidFill>
              </a:rPr>
              <a:t>determination of the best interests of the child</a:t>
            </a:r>
            <a:r>
              <a:rPr lang="en-US" sz="1500" b="1" i="1" dirty="0">
                <a:solidFill>
                  <a:schemeClr val="accent2"/>
                </a:solidFill>
              </a:rPr>
              <a:t>, </a:t>
            </a:r>
            <a:r>
              <a:rPr lang="en-US" sz="1500" b="1" i="1" u="sng" dirty="0">
                <a:solidFill>
                  <a:schemeClr val="accent2"/>
                </a:solidFill>
              </a:rPr>
              <a:t>take into account the right to family life, family unity</a:t>
            </a:r>
            <a:r>
              <a:rPr lang="en-US" sz="1500" b="1" i="1" dirty="0">
                <a:solidFill>
                  <a:schemeClr val="tx1"/>
                </a:solidFill>
              </a:rPr>
              <a:t>, and that a parent, legal guardian or specialized official accompanies the child throughout the return process, ensuring that appropriate reception, care and reintegration arrangements for children are in place in the country of origin upon return</a:t>
            </a:r>
          </a:p>
          <a:p>
            <a:pPr marL="0" lvl="1">
              <a:buClr>
                <a:schemeClr val="accent3"/>
              </a:buClr>
            </a:pPr>
            <a:endParaRPr lang="en-US" sz="1500" i="1" dirty="0">
              <a:solidFill>
                <a:schemeClr val="tx1"/>
              </a:solidFill>
            </a:endParaRPr>
          </a:p>
          <a:p>
            <a:pPr marL="596900" lvl="1" indent="0" algn="just">
              <a:buClr>
                <a:schemeClr val="accent3"/>
              </a:buClr>
            </a:pPr>
            <a:endParaRPr lang="en-US" sz="1500" i="1" dirty="0">
              <a:solidFill>
                <a:schemeClr val="tx1"/>
              </a:solidFill>
            </a:endParaRPr>
          </a:p>
        </p:txBody>
      </p:sp>
      <p:sp>
        <p:nvSpPr>
          <p:cNvPr id="11" name="Content Placeholder 10">
            <a:extLst>
              <a:ext uri="{FF2B5EF4-FFF2-40B4-BE49-F238E27FC236}">
                <a16:creationId xmlns:a16="http://schemas.microsoft.com/office/drawing/2014/main" id="{024F9B81-E675-4038-A163-208D937F9C72}"/>
              </a:ext>
            </a:extLst>
          </p:cNvPr>
          <p:cNvSpPr>
            <a:spLocks noGrp="1"/>
          </p:cNvSpPr>
          <p:nvPr>
            <p:ph sz="quarter" idx="4"/>
          </p:nvPr>
        </p:nvSpPr>
        <p:spPr>
          <a:xfrm>
            <a:off x="6172200" y="2505075"/>
            <a:ext cx="5183188" cy="36845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500" i="1" dirty="0">
                <a:solidFill>
                  <a:schemeClr val="tx1"/>
                </a:solidFill>
              </a:rPr>
              <a:t>States parties are obliged, in line with article 3 of the Convention on the Rights of the Child, to ensure that </a:t>
            </a:r>
            <a:r>
              <a:rPr lang="en-US" sz="1500" b="1" i="1" u="sng" dirty="0">
                <a:solidFill>
                  <a:schemeClr val="accent2"/>
                </a:solidFill>
              </a:rPr>
              <a:t>any decision to return a child</a:t>
            </a:r>
            <a:r>
              <a:rPr lang="en-US" sz="1500" i="1" dirty="0">
                <a:solidFill>
                  <a:schemeClr val="tx1"/>
                </a:solidFill>
              </a:rPr>
              <a:t> to his or her country of origin is based on evidentiary considerations on a </a:t>
            </a:r>
            <a:r>
              <a:rPr lang="en-US" sz="1500" b="1" i="1" u="sng" dirty="0">
                <a:solidFill>
                  <a:schemeClr val="accent2"/>
                </a:solidFill>
              </a:rPr>
              <a:t>case-by-case basis</a:t>
            </a:r>
            <a:r>
              <a:rPr lang="en-US" sz="1500" b="1" i="1" dirty="0">
                <a:solidFill>
                  <a:schemeClr val="accent2"/>
                </a:solidFill>
              </a:rPr>
              <a:t> </a:t>
            </a:r>
            <a:r>
              <a:rPr lang="en-US" sz="1500" i="1" dirty="0">
                <a:solidFill>
                  <a:schemeClr val="tx1"/>
                </a:solidFill>
              </a:rPr>
              <a:t>and pursuant to a procedure with </a:t>
            </a:r>
            <a:r>
              <a:rPr lang="en-US" sz="1500" b="1" i="1" u="sng" dirty="0">
                <a:solidFill>
                  <a:schemeClr val="accent2"/>
                </a:solidFill>
              </a:rPr>
              <a:t>appropriate due process safeguards</a:t>
            </a:r>
            <a:r>
              <a:rPr lang="en-US" sz="1500" b="1" i="1" u="sng" dirty="0">
                <a:solidFill>
                  <a:schemeClr val="tx1"/>
                </a:solidFill>
              </a:rPr>
              <a:t>,</a:t>
            </a:r>
            <a:r>
              <a:rPr lang="en-US" sz="1500" i="1" dirty="0">
                <a:solidFill>
                  <a:schemeClr val="tx1"/>
                </a:solidFill>
              </a:rPr>
              <a:t> including a robust </a:t>
            </a:r>
            <a:r>
              <a:rPr lang="en-US" sz="1500" b="1" i="1" u="sng" dirty="0">
                <a:solidFill>
                  <a:schemeClr val="accent2"/>
                </a:solidFill>
              </a:rPr>
              <a:t>individual assessment </a:t>
            </a:r>
            <a:r>
              <a:rPr lang="en-US" sz="1500" i="1" dirty="0">
                <a:solidFill>
                  <a:schemeClr val="tx1"/>
                </a:solidFill>
              </a:rPr>
              <a:t>and determination of the </a:t>
            </a:r>
            <a:r>
              <a:rPr lang="en-US" sz="1500" b="1" i="1" u="sng" dirty="0">
                <a:solidFill>
                  <a:schemeClr val="accent2"/>
                </a:solidFill>
              </a:rPr>
              <a:t>best-interests of the child.</a:t>
            </a:r>
            <a:endParaRPr lang="en-US" sz="1500" b="1" u="sng" dirty="0">
              <a:solidFill>
                <a:schemeClr val="accent2"/>
              </a:solidFill>
            </a:endParaRPr>
          </a:p>
          <a:p>
            <a:pPr algn="just"/>
            <a:endParaRPr lang="en-US" sz="1500" dirty="0">
              <a:solidFill>
                <a:schemeClr val="tx1"/>
              </a:solidFill>
            </a:endParaRPr>
          </a:p>
        </p:txBody>
      </p:sp>
    </p:spTree>
    <p:extLst>
      <p:ext uri="{BB962C8B-B14F-4D97-AF65-F5344CB8AC3E}">
        <p14:creationId xmlns:p14="http://schemas.microsoft.com/office/powerpoint/2010/main" val="34872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32" end="32"/>
                                            </p:txEl>
                                          </p:spTgt>
                                        </p:tgtEl>
                                        <p:attrNameLst>
                                          <p:attrName>style.visibility</p:attrName>
                                        </p:attrNameLst>
                                      </p:cBhvr>
                                      <p:to>
                                        <p:strVal val="visible"/>
                                      </p:to>
                                    </p:set>
                                    <p:anim calcmode="lin" valueType="num">
                                      <p:cBhvr additive="base">
                                        <p:cTn id="7" dur="500" fill="hold"/>
                                        <p:tgtEl>
                                          <p:spTgt spid="5">
                                            <p:txEl>
                                              <p:pRg st="32" end="3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2" end="3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anim calcmode="lin" valueType="num">
                                      <p:cBhvr additive="base">
                                        <p:cTn id="1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 calcmode="lin" valueType="num">
                                      <p:cBhvr additive="base">
                                        <p:cTn id="3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9" grpId="0" build="p" animBg="1"/>
      <p:bldP spid="1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FFA3-D4D4-4A36-83B1-3973AC7E0F86}"/>
              </a:ext>
            </a:extLst>
          </p:cNvPr>
          <p:cNvSpPr>
            <a:spLocks noGrp="1"/>
          </p:cNvSpPr>
          <p:nvPr>
            <p:ph type="title"/>
          </p:nvPr>
        </p:nvSpPr>
        <p:spPr>
          <a:xfrm>
            <a:off x="838199" y="35151"/>
            <a:ext cx="10515600" cy="1325563"/>
          </a:xfrm>
        </p:spPr>
        <p:txBody>
          <a:bodyPr/>
          <a:lstStyle/>
          <a:p>
            <a:r>
              <a:rPr lang="en-US" dirty="0"/>
              <a:t>Trafficking in children</a:t>
            </a:r>
          </a:p>
        </p:txBody>
      </p:sp>
      <p:graphicFrame>
        <p:nvGraphicFramePr>
          <p:cNvPr id="4" name="Content Placeholder 3">
            <a:extLst>
              <a:ext uri="{FF2B5EF4-FFF2-40B4-BE49-F238E27FC236}">
                <a16:creationId xmlns:a16="http://schemas.microsoft.com/office/drawing/2014/main" id="{CD5E91E0-22AB-43E3-963C-5180829E3E21}"/>
              </a:ext>
            </a:extLst>
          </p:cNvPr>
          <p:cNvGraphicFramePr>
            <a:graphicFrameLocks noGrp="1"/>
          </p:cNvGraphicFramePr>
          <p:nvPr>
            <p:ph idx="1"/>
          </p:nvPr>
        </p:nvGraphicFramePr>
        <p:xfrm>
          <a:off x="838199" y="1023257"/>
          <a:ext cx="10929257" cy="56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02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651BD3D-A8BF-4FE9-B1F2-0801458925D2}"/>
              </a:ext>
            </a:extLst>
          </p:cNvPr>
          <p:cNvPicPr>
            <a:picLocks noChangeAspect="1"/>
          </p:cNvPicPr>
          <p:nvPr/>
        </p:nvPicPr>
        <p:blipFill rotWithShape="1">
          <a:blip r:embed="rId3" cstate="print">
            <a:alphaModFix amt="3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274"/>
          <a:stretch/>
        </p:blipFill>
        <p:spPr>
          <a:xfrm>
            <a:off x="20" y="1"/>
            <a:ext cx="12191980" cy="6857999"/>
          </a:xfrm>
          <a:prstGeom prst="rect">
            <a:avLst/>
          </a:prstGeom>
          <a:noFill/>
        </p:spPr>
      </p:pic>
      <p:sp>
        <p:nvSpPr>
          <p:cNvPr id="5" name="Content Placeholder 4">
            <a:extLst>
              <a:ext uri="{FF2B5EF4-FFF2-40B4-BE49-F238E27FC236}">
                <a16:creationId xmlns:a16="http://schemas.microsoft.com/office/drawing/2014/main" id="{72404CAB-5961-4804-B15E-8DC0F346A54B}"/>
              </a:ext>
            </a:extLst>
          </p:cNvPr>
          <p:cNvSpPr>
            <a:spLocks noGrp="1"/>
          </p:cNvSpPr>
          <p:nvPr>
            <p:ph idx="1"/>
          </p:nvPr>
        </p:nvSpPr>
        <p:spPr>
          <a:xfrm>
            <a:off x="838199" y="1065862"/>
            <a:ext cx="10515600" cy="4726276"/>
          </a:xfrm>
        </p:spPr>
        <p:txBody>
          <a:bodyPr anchor="ctr">
            <a:normAutofit/>
          </a:bodyPr>
          <a:lstStyle/>
          <a:p>
            <a:endParaRPr lang="en-US" sz="2400" b="1" dirty="0">
              <a:solidFill>
                <a:srgbClr val="FFFFFF"/>
              </a:solidFill>
            </a:endParaRPr>
          </a:p>
          <a:p>
            <a:pPr marL="0" indent="0">
              <a:buNone/>
            </a:pPr>
            <a:r>
              <a:rPr lang="en-US" sz="2400" b="1" dirty="0">
                <a:solidFill>
                  <a:srgbClr val="FFFFFF"/>
                </a:solidFill>
              </a:rPr>
              <a:t>A child is a child, before being a migrant</a:t>
            </a:r>
            <a:r>
              <a:rPr lang="en-US" sz="2400" dirty="0">
                <a:solidFill>
                  <a:srgbClr val="FFFFFF"/>
                </a:solidFill>
              </a:rPr>
              <a:t>. That means the child has to be integrated in child protection systems as soon as possible, and not be considered only as a migrant person</a:t>
            </a:r>
          </a:p>
        </p:txBody>
      </p:sp>
    </p:spTree>
    <p:extLst>
      <p:ext uri="{BB962C8B-B14F-4D97-AF65-F5344CB8AC3E}">
        <p14:creationId xmlns:p14="http://schemas.microsoft.com/office/powerpoint/2010/main" val="13972220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B84F3F1-9B7E-4FB6-8D39-135AA24D620E}"/>
              </a:ext>
            </a:extLst>
          </p:cNvPr>
          <p:cNvSpPr>
            <a:spLocks noGrp="1"/>
          </p:cNvSpPr>
          <p:nvPr>
            <p:ph type="title"/>
          </p:nvPr>
        </p:nvSpPr>
        <p:spPr/>
        <p:txBody>
          <a:bodyPr/>
          <a:lstStyle/>
          <a:p>
            <a:r>
              <a:rPr lang="en-US" altLang="en-US" dirty="0"/>
              <a:t>Migrant Women- Global statistics 2020</a:t>
            </a:r>
            <a:endParaRPr lang="ar-SY" altLang="en-US" dirty="0"/>
          </a:p>
        </p:txBody>
      </p:sp>
      <p:sp>
        <p:nvSpPr>
          <p:cNvPr id="9219" name="Content Placeholder 2">
            <a:extLst>
              <a:ext uri="{FF2B5EF4-FFF2-40B4-BE49-F238E27FC236}">
                <a16:creationId xmlns:a16="http://schemas.microsoft.com/office/drawing/2014/main" id="{846AF14D-958D-4C36-BF14-BA19812A1BBB}"/>
              </a:ext>
            </a:extLst>
          </p:cNvPr>
          <p:cNvSpPr>
            <a:spLocks noGrp="1"/>
          </p:cNvSpPr>
          <p:nvPr>
            <p:ph idx="1"/>
          </p:nvPr>
        </p:nvSpPr>
        <p:spPr>
          <a:xfrm>
            <a:off x="838200" y="1825625"/>
            <a:ext cx="5617029" cy="4351338"/>
          </a:xfrm>
        </p:spPr>
        <p:txBody>
          <a:bodyPr>
            <a:normAutofit/>
          </a:bodyPr>
          <a:lstStyle/>
          <a:p>
            <a:r>
              <a:rPr lang="en-US" dirty="0"/>
              <a:t>281 million migrants globally in 2020</a:t>
            </a:r>
          </a:p>
          <a:p>
            <a:r>
              <a:rPr lang="en-US" dirty="0"/>
              <a:t>135 million international female migrants globally in 2020, or 3.5 per cent of the world’s female population</a:t>
            </a:r>
            <a:r>
              <a:rPr lang="en-US" altLang="en-US" dirty="0"/>
              <a:t> </a:t>
            </a:r>
          </a:p>
          <a:p>
            <a:r>
              <a:rPr lang="en-US" altLang="en-US" dirty="0"/>
              <a:t>48% of International migrants population in 2020 were women</a:t>
            </a:r>
            <a:endParaRPr lang="ar-SY" altLang="en-US" dirty="0"/>
          </a:p>
        </p:txBody>
      </p:sp>
      <p:sp>
        <p:nvSpPr>
          <p:cNvPr id="4" name="Slide Number Placeholder 3">
            <a:extLst>
              <a:ext uri="{FF2B5EF4-FFF2-40B4-BE49-F238E27FC236}">
                <a16:creationId xmlns:a16="http://schemas.microsoft.com/office/drawing/2014/main" id="{963ECC77-F976-4697-8D5B-818BF3FB9A2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D3CACD1-9263-4386-B70D-9E90758E4362}" type="slidenum">
              <a:rPr kumimoji="0" lang="en-US" altLang="en-US" sz="12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8" descr="12070">
            <a:extLst>
              <a:ext uri="{FF2B5EF4-FFF2-40B4-BE49-F238E27FC236}">
                <a16:creationId xmlns:a16="http://schemas.microsoft.com/office/drawing/2014/main" id="{4115D82E-1FE5-42D3-9154-64E08F641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1700213"/>
            <a:ext cx="27733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B67E-D8FB-473E-A493-59EBD4F6D27C}"/>
              </a:ext>
            </a:extLst>
          </p:cNvPr>
          <p:cNvSpPr>
            <a:spLocks noGrp="1"/>
          </p:cNvSpPr>
          <p:nvPr>
            <p:ph type="title" idx="4294967295"/>
          </p:nvPr>
        </p:nvSpPr>
        <p:spPr>
          <a:xfrm>
            <a:off x="787058" y="646291"/>
            <a:ext cx="4892675" cy="1600200"/>
          </a:xfrm>
        </p:spPr>
        <p:txBody>
          <a:bodyPr>
            <a:normAutofit/>
          </a:bodyPr>
          <a:lstStyle/>
          <a:p>
            <a:r>
              <a:rPr lang="en-US" sz="3200" b="1" dirty="0">
                <a:solidFill>
                  <a:schemeClr val="bg1"/>
                </a:solidFill>
                <a:latin typeface="+mn-lt"/>
              </a:rPr>
              <a:t>Objectives of this session</a:t>
            </a:r>
          </a:p>
        </p:txBody>
      </p:sp>
      <p:sp>
        <p:nvSpPr>
          <p:cNvPr id="3" name="Content Placeholder 2">
            <a:extLst>
              <a:ext uri="{FF2B5EF4-FFF2-40B4-BE49-F238E27FC236}">
                <a16:creationId xmlns:a16="http://schemas.microsoft.com/office/drawing/2014/main" id="{ABF79CBF-99DC-4926-8BA3-3B07B45BA5FE}"/>
              </a:ext>
            </a:extLst>
          </p:cNvPr>
          <p:cNvSpPr>
            <a:spLocks noGrp="1"/>
          </p:cNvSpPr>
          <p:nvPr>
            <p:ph type="body" sz="half" idx="4294967295"/>
          </p:nvPr>
        </p:nvSpPr>
        <p:spPr>
          <a:xfrm>
            <a:off x="5679733" y="1301750"/>
            <a:ext cx="6218353" cy="4860925"/>
          </a:xfrm>
        </p:spPr>
        <p:txBody>
          <a:bodyPr>
            <a:normAutofit/>
          </a:bodyPr>
          <a:lstStyle/>
          <a:p>
            <a:pPr marL="0" indent="0">
              <a:buNone/>
            </a:pPr>
            <a:endParaRPr lang="en-US" sz="2800" b="0" dirty="0">
              <a:solidFill>
                <a:schemeClr val="bg1"/>
              </a:solidFill>
              <a:sym typeface="ABeeZee"/>
            </a:endParaRPr>
          </a:p>
          <a:p>
            <a:pPr marL="0" indent="0">
              <a:buNone/>
            </a:pPr>
            <a:r>
              <a:rPr lang="en-US" sz="2800" b="0" dirty="0">
                <a:solidFill>
                  <a:schemeClr val="bg1"/>
                </a:solidFill>
                <a:sym typeface="ABeeZee"/>
              </a:rPr>
              <a:t>After this session, you will be able to better explain the:</a:t>
            </a:r>
            <a:endParaRPr lang="en-US" dirty="0">
              <a:solidFill>
                <a:schemeClr val="bg1"/>
              </a:solidFill>
              <a:sym typeface="ABeeZee"/>
            </a:endParaRPr>
          </a:p>
          <a:p>
            <a:pPr marL="457200" indent="-457200">
              <a:buFont typeface="Arial" panose="020B0604020202020204" pitchFamily="34" charset="0"/>
              <a:buChar char="•"/>
            </a:pPr>
            <a:r>
              <a:rPr lang="en-US" sz="2800" b="0" dirty="0">
                <a:solidFill>
                  <a:schemeClr val="bg1"/>
                </a:solidFill>
                <a:sym typeface="ABeeZee"/>
              </a:rPr>
              <a:t>the applicable legal framework on the rights of children, women and stateless persons</a:t>
            </a:r>
          </a:p>
          <a:p>
            <a:pPr marL="457200" indent="-457200">
              <a:buFont typeface="Arial" panose="020B0604020202020204" pitchFamily="34" charset="0"/>
              <a:buChar char="•"/>
            </a:pPr>
            <a:r>
              <a:rPr lang="en-US" sz="2800" b="0" dirty="0">
                <a:solidFill>
                  <a:schemeClr val="bg1"/>
                </a:solidFill>
                <a:sym typeface="ABeeZee"/>
              </a:rPr>
              <a:t>principles and obligations of States at every stage of migration.</a:t>
            </a:r>
            <a:endParaRPr lang="en-US" dirty="0">
              <a:solidFill>
                <a:schemeClr val="bg1"/>
              </a:solidFill>
            </a:endParaRPr>
          </a:p>
        </p:txBody>
      </p:sp>
      <p:grpSp>
        <p:nvGrpSpPr>
          <p:cNvPr id="4" name="Google Shape;908;p48">
            <a:extLst>
              <a:ext uri="{FF2B5EF4-FFF2-40B4-BE49-F238E27FC236}">
                <a16:creationId xmlns:a16="http://schemas.microsoft.com/office/drawing/2014/main" id="{85A6888B-8E2B-4F28-9CC1-3325E0FA3FAE}"/>
              </a:ext>
            </a:extLst>
          </p:cNvPr>
          <p:cNvGrpSpPr/>
          <p:nvPr/>
        </p:nvGrpSpPr>
        <p:grpSpPr>
          <a:xfrm>
            <a:off x="1266488" y="3037965"/>
            <a:ext cx="3159976" cy="2157610"/>
            <a:chOff x="5332635" y="1927878"/>
            <a:chExt cx="3543963" cy="2419793"/>
          </a:xfrm>
        </p:grpSpPr>
        <p:sp>
          <p:nvSpPr>
            <p:cNvPr id="5" name="Google Shape;909;p48">
              <a:extLst>
                <a:ext uri="{FF2B5EF4-FFF2-40B4-BE49-F238E27FC236}">
                  <a16:creationId xmlns:a16="http://schemas.microsoft.com/office/drawing/2014/main" id="{3F6C954A-2C7B-418C-A710-AB93BF766F48}"/>
                </a:ext>
              </a:extLst>
            </p:cNvPr>
            <p:cNvSpPr/>
            <p:nvPr/>
          </p:nvSpPr>
          <p:spPr>
            <a:xfrm>
              <a:off x="6417517" y="2038787"/>
              <a:ext cx="191839" cy="247600"/>
            </a:xfrm>
            <a:custGeom>
              <a:avLst/>
              <a:gdLst/>
              <a:ahLst/>
              <a:cxnLst/>
              <a:rect l="l" t="t" r="r" b="b"/>
              <a:pathLst>
                <a:path w="8140" h="10506" extrusionOk="0">
                  <a:moveTo>
                    <a:pt x="4539" y="1"/>
                  </a:moveTo>
                  <a:cubicBezTo>
                    <a:pt x="4214" y="1"/>
                    <a:pt x="3888" y="46"/>
                    <a:pt x="3570" y="132"/>
                  </a:cubicBezTo>
                  <a:cubicBezTo>
                    <a:pt x="2736" y="365"/>
                    <a:pt x="1969" y="866"/>
                    <a:pt x="1301" y="1499"/>
                  </a:cubicBezTo>
                  <a:cubicBezTo>
                    <a:pt x="1068" y="1733"/>
                    <a:pt x="834" y="2000"/>
                    <a:pt x="668" y="2267"/>
                  </a:cubicBezTo>
                  <a:cubicBezTo>
                    <a:pt x="568" y="2400"/>
                    <a:pt x="468" y="2567"/>
                    <a:pt x="367" y="2700"/>
                  </a:cubicBezTo>
                  <a:cubicBezTo>
                    <a:pt x="1" y="3467"/>
                    <a:pt x="67" y="4835"/>
                    <a:pt x="234" y="5669"/>
                  </a:cubicBezTo>
                  <a:cubicBezTo>
                    <a:pt x="267" y="5936"/>
                    <a:pt x="634" y="6136"/>
                    <a:pt x="701" y="6403"/>
                  </a:cubicBezTo>
                  <a:cubicBezTo>
                    <a:pt x="768" y="7103"/>
                    <a:pt x="901" y="7570"/>
                    <a:pt x="1101" y="8037"/>
                  </a:cubicBezTo>
                  <a:cubicBezTo>
                    <a:pt x="1101" y="8137"/>
                    <a:pt x="1135" y="8271"/>
                    <a:pt x="1135" y="8404"/>
                  </a:cubicBezTo>
                  <a:cubicBezTo>
                    <a:pt x="1135" y="8571"/>
                    <a:pt x="1268" y="8705"/>
                    <a:pt x="1435" y="8705"/>
                  </a:cubicBezTo>
                  <a:lnTo>
                    <a:pt x="1468" y="8705"/>
                  </a:lnTo>
                  <a:cubicBezTo>
                    <a:pt x="1502" y="8771"/>
                    <a:pt x="1535" y="8871"/>
                    <a:pt x="1602" y="8938"/>
                  </a:cubicBezTo>
                  <a:cubicBezTo>
                    <a:pt x="1969" y="9538"/>
                    <a:pt x="2436" y="10272"/>
                    <a:pt x="3036" y="10506"/>
                  </a:cubicBezTo>
                  <a:lnTo>
                    <a:pt x="4470" y="10406"/>
                  </a:lnTo>
                  <a:cubicBezTo>
                    <a:pt x="4771" y="10272"/>
                    <a:pt x="5171" y="10072"/>
                    <a:pt x="5404" y="9905"/>
                  </a:cubicBezTo>
                  <a:cubicBezTo>
                    <a:pt x="5905" y="9538"/>
                    <a:pt x="6038" y="9605"/>
                    <a:pt x="6438" y="9138"/>
                  </a:cubicBezTo>
                  <a:cubicBezTo>
                    <a:pt x="6605" y="9005"/>
                    <a:pt x="6905" y="8371"/>
                    <a:pt x="6939" y="8171"/>
                  </a:cubicBezTo>
                  <a:cubicBezTo>
                    <a:pt x="7306" y="5936"/>
                    <a:pt x="8040" y="6036"/>
                    <a:pt x="8106" y="4835"/>
                  </a:cubicBezTo>
                  <a:cubicBezTo>
                    <a:pt x="8140" y="4001"/>
                    <a:pt x="8040" y="3101"/>
                    <a:pt x="7706" y="2333"/>
                  </a:cubicBezTo>
                  <a:cubicBezTo>
                    <a:pt x="7406" y="1533"/>
                    <a:pt x="6872" y="832"/>
                    <a:pt x="6138" y="432"/>
                  </a:cubicBezTo>
                  <a:cubicBezTo>
                    <a:pt x="5652" y="136"/>
                    <a:pt x="5099" y="1"/>
                    <a:pt x="45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910;p48">
              <a:extLst>
                <a:ext uri="{FF2B5EF4-FFF2-40B4-BE49-F238E27FC236}">
                  <a16:creationId xmlns:a16="http://schemas.microsoft.com/office/drawing/2014/main" id="{CDCCFB0D-AADF-48CF-9851-7552EC4AB785}"/>
                </a:ext>
              </a:extLst>
            </p:cNvPr>
            <p:cNvSpPr/>
            <p:nvPr/>
          </p:nvSpPr>
          <p:spPr>
            <a:xfrm>
              <a:off x="5369588" y="3155839"/>
              <a:ext cx="3323065" cy="556617"/>
            </a:xfrm>
            <a:custGeom>
              <a:avLst/>
              <a:gdLst/>
              <a:ahLst/>
              <a:cxnLst/>
              <a:rect l="l" t="t" r="r" b="b"/>
              <a:pathLst>
                <a:path w="141002" h="23618" extrusionOk="0">
                  <a:moveTo>
                    <a:pt x="70517" y="1"/>
                  </a:moveTo>
                  <a:cubicBezTo>
                    <a:pt x="31590" y="1"/>
                    <a:pt x="0" y="5271"/>
                    <a:pt x="0" y="11809"/>
                  </a:cubicBezTo>
                  <a:cubicBezTo>
                    <a:pt x="0" y="18314"/>
                    <a:pt x="31590" y="23618"/>
                    <a:pt x="70517" y="23618"/>
                  </a:cubicBezTo>
                  <a:cubicBezTo>
                    <a:pt x="109445" y="23618"/>
                    <a:pt x="141001" y="18314"/>
                    <a:pt x="141001" y="11809"/>
                  </a:cubicBezTo>
                  <a:cubicBezTo>
                    <a:pt x="141001" y="5271"/>
                    <a:pt x="109445" y="1"/>
                    <a:pt x="705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911;p48">
              <a:extLst>
                <a:ext uri="{FF2B5EF4-FFF2-40B4-BE49-F238E27FC236}">
                  <a16:creationId xmlns:a16="http://schemas.microsoft.com/office/drawing/2014/main" id="{9D3327B5-D861-4D43-B900-4F67147AF0F4}"/>
                </a:ext>
              </a:extLst>
            </p:cNvPr>
            <p:cNvSpPr/>
            <p:nvPr/>
          </p:nvSpPr>
          <p:spPr>
            <a:xfrm>
              <a:off x="5668330" y="2317826"/>
              <a:ext cx="253162" cy="323912"/>
            </a:xfrm>
            <a:custGeom>
              <a:avLst/>
              <a:gdLst/>
              <a:ahLst/>
              <a:cxnLst/>
              <a:rect l="l" t="t" r="r" b="b"/>
              <a:pathLst>
                <a:path w="10742" h="13744" extrusionOk="0">
                  <a:moveTo>
                    <a:pt x="4670" y="0"/>
                  </a:moveTo>
                  <a:cubicBezTo>
                    <a:pt x="2469" y="3870"/>
                    <a:pt x="267" y="8406"/>
                    <a:pt x="0" y="12809"/>
                  </a:cubicBezTo>
                  <a:cubicBezTo>
                    <a:pt x="534" y="13043"/>
                    <a:pt x="1034" y="13376"/>
                    <a:pt x="1535" y="13743"/>
                  </a:cubicBezTo>
                  <a:cubicBezTo>
                    <a:pt x="4570" y="13110"/>
                    <a:pt x="8139" y="12042"/>
                    <a:pt x="10708" y="10841"/>
                  </a:cubicBezTo>
                  <a:cubicBezTo>
                    <a:pt x="10741" y="8873"/>
                    <a:pt x="10641" y="7039"/>
                    <a:pt x="10241" y="5104"/>
                  </a:cubicBezTo>
                  <a:cubicBezTo>
                    <a:pt x="8273" y="6271"/>
                    <a:pt x="6705" y="7539"/>
                    <a:pt x="4870" y="8907"/>
                  </a:cubicBezTo>
                  <a:cubicBezTo>
                    <a:pt x="6071" y="6205"/>
                    <a:pt x="6138" y="3202"/>
                    <a:pt x="6738" y="167"/>
                  </a:cubicBezTo>
                  <a:lnTo>
                    <a:pt x="6738" y="167"/>
                  </a:lnTo>
                  <a:cubicBezTo>
                    <a:pt x="6413" y="193"/>
                    <a:pt x="6138" y="214"/>
                    <a:pt x="5880" y="214"/>
                  </a:cubicBezTo>
                  <a:cubicBezTo>
                    <a:pt x="5478" y="214"/>
                    <a:pt x="5118" y="163"/>
                    <a:pt x="4670"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912;p48">
              <a:extLst>
                <a:ext uri="{FF2B5EF4-FFF2-40B4-BE49-F238E27FC236}">
                  <a16:creationId xmlns:a16="http://schemas.microsoft.com/office/drawing/2014/main" id="{4253223B-EB55-4460-85B1-9FFD4C401B57}"/>
                </a:ext>
              </a:extLst>
            </p:cNvPr>
            <p:cNvSpPr/>
            <p:nvPr/>
          </p:nvSpPr>
          <p:spPr>
            <a:xfrm>
              <a:off x="5675400" y="1927878"/>
              <a:ext cx="639151" cy="467014"/>
            </a:xfrm>
            <a:custGeom>
              <a:avLst/>
              <a:gdLst/>
              <a:ahLst/>
              <a:cxnLst/>
              <a:rect l="l" t="t" r="r" b="b"/>
              <a:pathLst>
                <a:path w="27120" h="19816" extrusionOk="0">
                  <a:moveTo>
                    <a:pt x="1435" y="1"/>
                  </a:moveTo>
                  <a:lnTo>
                    <a:pt x="0" y="17714"/>
                  </a:lnTo>
                  <a:lnTo>
                    <a:pt x="25685" y="19815"/>
                  </a:lnTo>
                  <a:lnTo>
                    <a:pt x="27120" y="2102"/>
                  </a:lnTo>
                  <a:lnTo>
                    <a:pt x="143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913;p48">
              <a:extLst>
                <a:ext uri="{FF2B5EF4-FFF2-40B4-BE49-F238E27FC236}">
                  <a16:creationId xmlns:a16="http://schemas.microsoft.com/office/drawing/2014/main" id="{B14E462C-A83C-4935-9624-66D6C003F9C0}"/>
                </a:ext>
              </a:extLst>
            </p:cNvPr>
            <p:cNvSpPr/>
            <p:nvPr/>
          </p:nvSpPr>
          <p:spPr>
            <a:xfrm>
              <a:off x="6088916" y="2439670"/>
              <a:ext cx="384433" cy="553931"/>
            </a:xfrm>
            <a:custGeom>
              <a:avLst/>
              <a:gdLst/>
              <a:ahLst/>
              <a:cxnLst/>
              <a:rect l="l" t="t" r="r" b="b"/>
              <a:pathLst>
                <a:path w="16312" h="23504" extrusionOk="0">
                  <a:moveTo>
                    <a:pt x="8073" y="1"/>
                  </a:moveTo>
                  <a:lnTo>
                    <a:pt x="6338" y="67"/>
                  </a:lnTo>
                  <a:cubicBezTo>
                    <a:pt x="4804" y="3236"/>
                    <a:pt x="2902" y="6238"/>
                    <a:pt x="1701" y="9541"/>
                  </a:cubicBezTo>
                  <a:cubicBezTo>
                    <a:pt x="467" y="12843"/>
                    <a:pt x="0" y="16579"/>
                    <a:pt x="1335" y="19815"/>
                  </a:cubicBezTo>
                  <a:cubicBezTo>
                    <a:pt x="1902" y="21182"/>
                    <a:pt x="2836" y="22483"/>
                    <a:pt x="4170" y="23084"/>
                  </a:cubicBezTo>
                  <a:cubicBezTo>
                    <a:pt x="4922" y="23403"/>
                    <a:pt x="5737" y="23504"/>
                    <a:pt x="6561" y="23504"/>
                  </a:cubicBezTo>
                  <a:cubicBezTo>
                    <a:pt x="6942" y="23504"/>
                    <a:pt x="7326" y="23482"/>
                    <a:pt x="7706" y="23451"/>
                  </a:cubicBezTo>
                  <a:cubicBezTo>
                    <a:pt x="9874" y="23317"/>
                    <a:pt x="12009" y="22950"/>
                    <a:pt x="14077" y="22417"/>
                  </a:cubicBezTo>
                  <a:cubicBezTo>
                    <a:pt x="14711" y="22283"/>
                    <a:pt x="15345" y="22083"/>
                    <a:pt x="15745" y="21583"/>
                  </a:cubicBezTo>
                  <a:cubicBezTo>
                    <a:pt x="16312" y="20815"/>
                    <a:pt x="16045" y="19748"/>
                    <a:pt x="15778" y="18847"/>
                  </a:cubicBezTo>
                  <a:cubicBezTo>
                    <a:pt x="14611" y="15045"/>
                    <a:pt x="13777" y="11142"/>
                    <a:pt x="13343" y="7172"/>
                  </a:cubicBezTo>
                  <a:cubicBezTo>
                    <a:pt x="13143" y="5538"/>
                    <a:pt x="13010" y="3837"/>
                    <a:pt x="12142" y="2436"/>
                  </a:cubicBezTo>
                  <a:cubicBezTo>
                    <a:pt x="11275" y="1035"/>
                    <a:pt x="9707" y="101"/>
                    <a:pt x="8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914;p48">
              <a:extLst>
                <a:ext uri="{FF2B5EF4-FFF2-40B4-BE49-F238E27FC236}">
                  <a16:creationId xmlns:a16="http://schemas.microsoft.com/office/drawing/2014/main" id="{E6D68000-59C3-4CD8-9AD4-C8FC0EDA713C}"/>
                </a:ext>
              </a:extLst>
            </p:cNvPr>
            <p:cNvSpPr/>
            <p:nvPr/>
          </p:nvSpPr>
          <p:spPr>
            <a:xfrm>
              <a:off x="5837333" y="3058364"/>
              <a:ext cx="250805" cy="912746"/>
            </a:xfrm>
            <a:custGeom>
              <a:avLst/>
              <a:gdLst/>
              <a:ahLst/>
              <a:cxnLst/>
              <a:rect l="l" t="t" r="r" b="b"/>
              <a:pathLst>
                <a:path w="10642" h="38729" extrusionOk="0">
                  <a:moveTo>
                    <a:pt x="1569" y="1"/>
                  </a:moveTo>
                  <a:cubicBezTo>
                    <a:pt x="101" y="12710"/>
                    <a:pt x="1" y="25552"/>
                    <a:pt x="1269" y="38261"/>
                  </a:cubicBezTo>
                  <a:cubicBezTo>
                    <a:pt x="1653" y="38192"/>
                    <a:pt x="2043" y="38158"/>
                    <a:pt x="2432" y="38158"/>
                  </a:cubicBezTo>
                  <a:cubicBezTo>
                    <a:pt x="3360" y="38158"/>
                    <a:pt x="4282" y="38352"/>
                    <a:pt x="5105" y="38728"/>
                  </a:cubicBezTo>
                  <a:cubicBezTo>
                    <a:pt x="5005" y="25652"/>
                    <a:pt x="6873" y="12576"/>
                    <a:pt x="106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915;p48">
              <a:extLst>
                <a:ext uri="{FF2B5EF4-FFF2-40B4-BE49-F238E27FC236}">
                  <a16:creationId xmlns:a16="http://schemas.microsoft.com/office/drawing/2014/main" id="{4D8EEA0B-63BF-4A6A-9B34-F549C85A3278}"/>
                </a:ext>
              </a:extLst>
            </p:cNvPr>
            <p:cNvSpPr/>
            <p:nvPr/>
          </p:nvSpPr>
          <p:spPr>
            <a:xfrm>
              <a:off x="6022078" y="2150120"/>
              <a:ext cx="200489" cy="216491"/>
            </a:xfrm>
            <a:custGeom>
              <a:avLst/>
              <a:gdLst/>
              <a:ahLst/>
              <a:cxnLst/>
              <a:rect l="l" t="t" r="r" b="b"/>
              <a:pathLst>
                <a:path w="8507" h="9186" extrusionOk="0">
                  <a:moveTo>
                    <a:pt x="3753" y="0"/>
                  </a:moveTo>
                  <a:cubicBezTo>
                    <a:pt x="3561" y="0"/>
                    <a:pt x="3370" y="46"/>
                    <a:pt x="3203" y="144"/>
                  </a:cubicBezTo>
                  <a:cubicBezTo>
                    <a:pt x="3085" y="56"/>
                    <a:pt x="2941" y="13"/>
                    <a:pt x="2796" y="13"/>
                  </a:cubicBezTo>
                  <a:cubicBezTo>
                    <a:pt x="2615" y="13"/>
                    <a:pt x="2433" y="81"/>
                    <a:pt x="2303" y="211"/>
                  </a:cubicBezTo>
                  <a:cubicBezTo>
                    <a:pt x="2140" y="174"/>
                    <a:pt x="1977" y="155"/>
                    <a:pt x="1816" y="155"/>
                  </a:cubicBezTo>
                  <a:cubicBezTo>
                    <a:pt x="1548" y="155"/>
                    <a:pt x="1285" y="207"/>
                    <a:pt x="1035" y="311"/>
                  </a:cubicBezTo>
                  <a:cubicBezTo>
                    <a:pt x="868" y="378"/>
                    <a:pt x="735" y="478"/>
                    <a:pt x="668" y="611"/>
                  </a:cubicBezTo>
                  <a:cubicBezTo>
                    <a:pt x="601" y="745"/>
                    <a:pt x="701" y="978"/>
                    <a:pt x="835" y="978"/>
                  </a:cubicBezTo>
                  <a:cubicBezTo>
                    <a:pt x="535" y="1112"/>
                    <a:pt x="334" y="1479"/>
                    <a:pt x="368" y="1812"/>
                  </a:cubicBezTo>
                  <a:cubicBezTo>
                    <a:pt x="101" y="1946"/>
                    <a:pt x="1" y="2313"/>
                    <a:pt x="101" y="2580"/>
                  </a:cubicBezTo>
                  <a:cubicBezTo>
                    <a:pt x="168" y="2846"/>
                    <a:pt x="401" y="3047"/>
                    <a:pt x="635" y="3213"/>
                  </a:cubicBezTo>
                  <a:cubicBezTo>
                    <a:pt x="902" y="3347"/>
                    <a:pt x="1168" y="3447"/>
                    <a:pt x="1435" y="3547"/>
                  </a:cubicBezTo>
                  <a:cubicBezTo>
                    <a:pt x="1669" y="3647"/>
                    <a:pt x="1969" y="3780"/>
                    <a:pt x="2036" y="4047"/>
                  </a:cubicBezTo>
                  <a:cubicBezTo>
                    <a:pt x="2136" y="4381"/>
                    <a:pt x="1902" y="4748"/>
                    <a:pt x="2036" y="5048"/>
                  </a:cubicBezTo>
                  <a:cubicBezTo>
                    <a:pt x="2202" y="5415"/>
                    <a:pt x="2703" y="5415"/>
                    <a:pt x="3003" y="5648"/>
                  </a:cubicBezTo>
                  <a:cubicBezTo>
                    <a:pt x="3337" y="5915"/>
                    <a:pt x="3337" y="6416"/>
                    <a:pt x="3303" y="6816"/>
                  </a:cubicBezTo>
                  <a:cubicBezTo>
                    <a:pt x="3270" y="7250"/>
                    <a:pt x="3237" y="7717"/>
                    <a:pt x="3537" y="8017"/>
                  </a:cubicBezTo>
                  <a:cubicBezTo>
                    <a:pt x="3765" y="8270"/>
                    <a:pt x="4108" y="8331"/>
                    <a:pt x="4465" y="8331"/>
                  </a:cubicBezTo>
                  <a:cubicBezTo>
                    <a:pt x="4578" y="8331"/>
                    <a:pt x="4692" y="8325"/>
                    <a:pt x="4804" y="8317"/>
                  </a:cubicBezTo>
                  <a:lnTo>
                    <a:pt x="4804" y="8317"/>
                  </a:lnTo>
                  <a:cubicBezTo>
                    <a:pt x="4638" y="8651"/>
                    <a:pt x="4938" y="9051"/>
                    <a:pt x="5271" y="9151"/>
                  </a:cubicBezTo>
                  <a:cubicBezTo>
                    <a:pt x="5359" y="9175"/>
                    <a:pt x="5446" y="9185"/>
                    <a:pt x="5533" y="9185"/>
                  </a:cubicBezTo>
                  <a:cubicBezTo>
                    <a:pt x="5810" y="9185"/>
                    <a:pt x="6077" y="9078"/>
                    <a:pt x="6305" y="8951"/>
                  </a:cubicBezTo>
                  <a:cubicBezTo>
                    <a:pt x="7139" y="8517"/>
                    <a:pt x="7740" y="7850"/>
                    <a:pt x="8273" y="7083"/>
                  </a:cubicBezTo>
                  <a:cubicBezTo>
                    <a:pt x="8374" y="6949"/>
                    <a:pt x="8440" y="6816"/>
                    <a:pt x="8474" y="6649"/>
                  </a:cubicBezTo>
                  <a:cubicBezTo>
                    <a:pt x="8507" y="6482"/>
                    <a:pt x="8440" y="6316"/>
                    <a:pt x="8273" y="6249"/>
                  </a:cubicBezTo>
                  <a:cubicBezTo>
                    <a:pt x="8374" y="5815"/>
                    <a:pt x="8407" y="5382"/>
                    <a:pt x="8340" y="4948"/>
                  </a:cubicBezTo>
                  <a:cubicBezTo>
                    <a:pt x="8273" y="4314"/>
                    <a:pt x="8073" y="3714"/>
                    <a:pt x="7873" y="3113"/>
                  </a:cubicBezTo>
                  <a:cubicBezTo>
                    <a:pt x="7673" y="2513"/>
                    <a:pt x="7473" y="1912"/>
                    <a:pt x="7106" y="1379"/>
                  </a:cubicBezTo>
                  <a:cubicBezTo>
                    <a:pt x="6772" y="845"/>
                    <a:pt x="6239" y="411"/>
                    <a:pt x="5605" y="311"/>
                  </a:cubicBezTo>
                  <a:cubicBezTo>
                    <a:pt x="5536" y="297"/>
                    <a:pt x="5467" y="289"/>
                    <a:pt x="5400" y="289"/>
                  </a:cubicBezTo>
                  <a:cubicBezTo>
                    <a:pt x="5306" y="289"/>
                    <a:pt x="5216" y="306"/>
                    <a:pt x="5138" y="345"/>
                  </a:cubicBezTo>
                  <a:cubicBezTo>
                    <a:pt x="5004" y="411"/>
                    <a:pt x="4871" y="545"/>
                    <a:pt x="4904" y="712"/>
                  </a:cubicBezTo>
                  <a:cubicBezTo>
                    <a:pt x="4693" y="265"/>
                    <a:pt x="4215" y="0"/>
                    <a:pt x="37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916;p48">
              <a:extLst>
                <a:ext uri="{FF2B5EF4-FFF2-40B4-BE49-F238E27FC236}">
                  <a16:creationId xmlns:a16="http://schemas.microsoft.com/office/drawing/2014/main" id="{67A551E1-8F09-41B8-8409-2A5912A0DEE6}"/>
                </a:ext>
              </a:extLst>
            </p:cNvPr>
            <p:cNvSpPr/>
            <p:nvPr/>
          </p:nvSpPr>
          <p:spPr>
            <a:xfrm>
              <a:off x="6022078" y="3058364"/>
              <a:ext cx="231150" cy="896225"/>
            </a:xfrm>
            <a:custGeom>
              <a:avLst/>
              <a:gdLst/>
              <a:ahLst/>
              <a:cxnLst/>
              <a:rect l="l" t="t" r="r" b="b"/>
              <a:pathLst>
                <a:path w="9808" h="38028" extrusionOk="0">
                  <a:moveTo>
                    <a:pt x="134" y="1"/>
                  </a:moveTo>
                  <a:cubicBezTo>
                    <a:pt x="1" y="3737"/>
                    <a:pt x="468" y="7473"/>
                    <a:pt x="902" y="11175"/>
                  </a:cubicBezTo>
                  <a:cubicBezTo>
                    <a:pt x="2002" y="20215"/>
                    <a:pt x="3136" y="29355"/>
                    <a:pt x="6105" y="38028"/>
                  </a:cubicBezTo>
                  <a:cubicBezTo>
                    <a:pt x="7073" y="37894"/>
                    <a:pt x="8007" y="37761"/>
                    <a:pt x="8974" y="37628"/>
                  </a:cubicBezTo>
                  <a:cubicBezTo>
                    <a:pt x="6172" y="25319"/>
                    <a:pt x="9808" y="12510"/>
                    <a:pt x="87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917;p48">
              <a:extLst>
                <a:ext uri="{FF2B5EF4-FFF2-40B4-BE49-F238E27FC236}">
                  <a16:creationId xmlns:a16="http://schemas.microsoft.com/office/drawing/2014/main" id="{A5183C40-DB21-494C-B138-CB3DA1940386}"/>
                </a:ext>
              </a:extLst>
            </p:cNvPr>
            <p:cNvSpPr/>
            <p:nvPr/>
          </p:nvSpPr>
          <p:spPr>
            <a:xfrm>
              <a:off x="5838912" y="2431021"/>
              <a:ext cx="468569" cy="779094"/>
            </a:xfrm>
            <a:custGeom>
              <a:avLst/>
              <a:gdLst/>
              <a:ahLst/>
              <a:cxnLst/>
              <a:rect l="l" t="t" r="r" b="b"/>
              <a:pathLst>
                <a:path w="19882" h="33058" extrusionOk="0">
                  <a:moveTo>
                    <a:pt x="6605" y="1"/>
                  </a:moveTo>
                  <a:cubicBezTo>
                    <a:pt x="5855" y="301"/>
                    <a:pt x="5051" y="367"/>
                    <a:pt x="4261" y="367"/>
                  </a:cubicBezTo>
                  <a:cubicBezTo>
                    <a:pt x="3822" y="367"/>
                    <a:pt x="3387" y="346"/>
                    <a:pt x="2969" y="334"/>
                  </a:cubicBezTo>
                  <a:cubicBezTo>
                    <a:pt x="1769" y="5138"/>
                    <a:pt x="2202" y="9140"/>
                    <a:pt x="2002" y="14077"/>
                  </a:cubicBezTo>
                  <a:cubicBezTo>
                    <a:pt x="1735" y="20015"/>
                    <a:pt x="868" y="25919"/>
                    <a:pt x="1" y="31823"/>
                  </a:cubicBezTo>
                  <a:cubicBezTo>
                    <a:pt x="2354" y="32709"/>
                    <a:pt x="4918" y="33057"/>
                    <a:pt x="7490" y="33057"/>
                  </a:cubicBezTo>
                  <a:cubicBezTo>
                    <a:pt x="8309" y="33057"/>
                    <a:pt x="9128" y="33022"/>
                    <a:pt x="9941" y="32958"/>
                  </a:cubicBezTo>
                  <a:cubicBezTo>
                    <a:pt x="13310" y="32724"/>
                    <a:pt x="16579" y="31957"/>
                    <a:pt x="19882" y="31223"/>
                  </a:cubicBezTo>
                  <a:cubicBezTo>
                    <a:pt x="17913" y="26853"/>
                    <a:pt x="16079" y="22250"/>
                    <a:pt x="16546" y="17546"/>
                  </a:cubicBezTo>
                  <a:cubicBezTo>
                    <a:pt x="17013" y="13143"/>
                    <a:pt x="18647" y="7573"/>
                    <a:pt x="19448" y="3203"/>
                  </a:cubicBezTo>
                  <a:cubicBezTo>
                    <a:pt x="17280" y="2169"/>
                    <a:pt x="15745" y="1468"/>
                    <a:pt x="14878" y="801"/>
                  </a:cubicBezTo>
                  <a:cubicBezTo>
                    <a:pt x="13393" y="1994"/>
                    <a:pt x="11552" y="2707"/>
                    <a:pt x="9785" y="2707"/>
                  </a:cubicBezTo>
                  <a:cubicBezTo>
                    <a:pt x="9130" y="2707"/>
                    <a:pt x="8486" y="2610"/>
                    <a:pt x="7873" y="2402"/>
                  </a:cubicBezTo>
                  <a:cubicBezTo>
                    <a:pt x="7339" y="1902"/>
                    <a:pt x="6839" y="1001"/>
                    <a:pt x="66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918;p48">
              <a:extLst>
                <a:ext uri="{FF2B5EF4-FFF2-40B4-BE49-F238E27FC236}">
                  <a16:creationId xmlns:a16="http://schemas.microsoft.com/office/drawing/2014/main" id="{CF654CF5-19D4-498D-8F7C-E6F376872287}"/>
                </a:ext>
              </a:extLst>
            </p:cNvPr>
            <p:cNvSpPr/>
            <p:nvPr/>
          </p:nvSpPr>
          <p:spPr>
            <a:xfrm>
              <a:off x="5951329" y="2436653"/>
              <a:ext cx="413539" cy="343449"/>
            </a:xfrm>
            <a:custGeom>
              <a:avLst/>
              <a:gdLst/>
              <a:ahLst/>
              <a:cxnLst/>
              <a:rect l="l" t="t" r="r" b="b"/>
              <a:pathLst>
                <a:path w="17547" h="14573" extrusionOk="0">
                  <a:moveTo>
                    <a:pt x="13452" y="0"/>
                  </a:moveTo>
                  <a:cubicBezTo>
                    <a:pt x="12385" y="0"/>
                    <a:pt x="11311" y="295"/>
                    <a:pt x="10308" y="662"/>
                  </a:cubicBezTo>
                  <a:cubicBezTo>
                    <a:pt x="6939" y="1930"/>
                    <a:pt x="3870" y="4265"/>
                    <a:pt x="2202" y="7467"/>
                  </a:cubicBezTo>
                  <a:cubicBezTo>
                    <a:pt x="1535" y="8701"/>
                    <a:pt x="1135" y="10002"/>
                    <a:pt x="701" y="11337"/>
                  </a:cubicBezTo>
                  <a:cubicBezTo>
                    <a:pt x="368" y="12404"/>
                    <a:pt x="1" y="13471"/>
                    <a:pt x="134" y="14572"/>
                  </a:cubicBezTo>
                  <a:cubicBezTo>
                    <a:pt x="901" y="14372"/>
                    <a:pt x="1602" y="13872"/>
                    <a:pt x="2002" y="13171"/>
                  </a:cubicBezTo>
                  <a:cubicBezTo>
                    <a:pt x="2162" y="13729"/>
                    <a:pt x="2745" y="14118"/>
                    <a:pt x="3312" y="14118"/>
                  </a:cubicBezTo>
                  <a:cubicBezTo>
                    <a:pt x="3457" y="14118"/>
                    <a:pt x="3601" y="14093"/>
                    <a:pt x="3737" y="14038"/>
                  </a:cubicBezTo>
                  <a:cubicBezTo>
                    <a:pt x="3370" y="12137"/>
                    <a:pt x="3103" y="10136"/>
                    <a:pt x="3703" y="8268"/>
                  </a:cubicBezTo>
                  <a:cubicBezTo>
                    <a:pt x="4504" y="5799"/>
                    <a:pt x="6806" y="3998"/>
                    <a:pt x="9307" y="3297"/>
                  </a:cubicBezTo>
                  <a:cubicBezTo>
                    <a:pt x="10406" y="2975"/>
                    <a:pt x="11537" y="2839"/>
                    <a:pt x="12675" y="2839"/>
                  </a:cubicBezTo>
                  <a:cubicBezTo>
                    <a:pt x="14127" y="2839"/>
                    <a:pt x="15591" y="3061"/>
                    <a:pt x="17013" y="3398"/>
                  </a:cubicBezTo>
                  <a:cubicBezTo>
                    <a:pt x="17068" y="3409"/>
                    <a:pt x="17131" y="3416"/>
                    <a:pt x="17194" y="3416"/>
                  </a:cubicBezTo>
                  <a:cubicBezTo>
                    <a:pt x="17321" y="3416"/>
                    <a:pt x="17447" y="3386"/>
                    <a:pt x="17513" y="3297"/>
                  </a:cubicBezTo>
                  <a:cubicBezTo>
                    <a:pt x="17547" y="3231"/>
                    <a:pt x="17547" y="3131"/>
                    <a:pt x="17547" y="3031"/>
                  </a:cubicBezTo>
                  <a:cubicBezTo>
                    <a:pt x="17380" y="1596"/>
                    <a:pt x="16046" y="429"/>
                    <a:pt x="14611" y="129"/>
                  </a:cubicBezTo>
                  <a:cubicBezTo>
                    <a:pt x="14228" y="39"/>
                    <a:pt x="13841" y="0"/>
                    <a:pt x="13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919;p48">
              <a:extLst>
                <a:ext uri="{FF2B5EF4-FFF2-40B4-BE49-F238E27FC236}">
                  <a16:creationId xmlns:a16="http://schemas.microsoft.com/office/drawing/2014/main" id="{0B493CE1-A6FB-4051-9DFC-2856835F4563}"/>
                </a:ext>
              </a:extLst>
            </p:cNvPr>
            <p:cNvSpPr/>
            <p:nvPr/>
          </p:nvSpPr>
          <p:spPr>
            <a:xfrm>
              <a:off x="5994575" y="2288720"/>
              <a:ext cx="194974" cy="206121"/>
            </a:xfrm>
            <a:custGeom>
              <a:avLst/>
              <a:gdLst/>
              <a:ahLst/>
              <a:cxnLst/>
              <a:rect l="l" t="t" r="r" b="b"/>
              <a:pathLst>
                <a:path w="8273" h="8746" extrusionOk="0">
                  <a:moveTo>
                    <a:pt x="3269" y="1"/>
                  </a:moveTo>
                  <a:cubicBezTo>
                    <a:pt x="2902" y="3870"/>
                    <a:pt x="1568" y="5438"/>
                    <a:pt x="0" y="6039"/>
                  </a:cubicBezTo>
                  <a:cubicBezTo>
                    <a:pt x="234" y="7039"/>
                    <a:pt x="734" y="7940"/>
                    <a:pt x="1268" y="8440"/>
                  </a:cubicBezTo>
                  <a:cubicBezTo>
                    <a:pt x="1881" y="8648"/>
                    <a:pt x="2525" y="8745"/>
                    <a:pt x="3180" y="8745"/>
                  </a:cubicBezTo>
                  <a:cubicBezTo>
                    <a:pt x="4947" y="8745"/>
                    <a:pt x="6788" y="8032"/>
                    <a:pt x="8273" y="6839"/>
                  </a:cubicBezTo>
                  <a:cubicBezTo>
                    <a:pt x="8106" y="6739"/>
                    <a:pt x="7973" y="6606"/>
                    <a:pt x="7873" y="6506"/>
                  </a:cubicBezTo>
                  <a:cubicBezTo>
                    <a:pt x="6472" y="5038"/>
                    <a:pt x="7072" y="2069"/>
                    <a:pt x="7339" y="134"/>
                  </a:cubicBezTo>
                  <a:lnTo>
                    <a:pt x="7339" y="134"/>
                  </a:lnTo>
                  <a:cubicBezTo>
                    <a:pt x="6469" y="173"/>
                    <a:pt x="5699" y="313"/>
                    <a:pt x="4940" y="313"/>
                  </a:cubicBezTo>
                  <a:cubicBezTo>
                    <a:pt x="4389" y="313"/>
                    <a:pt x="3844" y="239"/>
                    <a:pt x="3269"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920;p48">
              <a:extLst>
                <a:ext uri="{FF2B5EF4-FFF2-40B4-BE49-F238E27FC236}">
                  <a16:creationId xmlns:a16="http://schemas.microsoft.com/office/drawing/2014/main" id="{7D6723F9-35B3-49EC-8892-EFB67C1543AC}"/>
                </a:ext>
              </a:extLst>
            </p:cNvPr>
            <p:cNvSpPr/>
            <p:nvPr/>
          </p:nvSpPr>
          <p:spPr>
            <a:xfrm>
              <a:off x="6192683" y="2501676"/>
              <a:ext cx="148593" cy="320094"/>
            </a:xfrm>
            <a:custGeom>
              <a:avLst/>
              <a:gdLst/>
              <a:ahLst/>
              <a:cxnLst/>
              <a:rect l="l" t="t" r="r" b="b"/>
              <a:pathLst>
                <a:path w="6305" h="13582" extrusionOk="0">
                  <a:moveTo>
                    <a:pt x="3624" y="1"/>
                  </a:moveTo>
                  <a:cubicBezTo>
                    <a:pt x="2743" y="1"/>
                    <a:pt x="1872" y="581"/>
                    <a:pt x="1435" y="1339"/>
                  </a:cubicBezTo>
                  <a:cubicBezTo>
                    <a:pt x="901" y="2173"/>
                    <a:pt x="834" y="3174"/>
                    <a:pt x="734" y="4141"/>
                  </a:cubicBezTo>
                  <a:cubicBezTo>
                    <a:pt x="501" y="7143"/>
                    <a:pt x="234" y="10145"/>
                    <a:pt x="0" y="13147"/>
                  </a:cubicBezTo>
                  <a:cubicBezTo>
                    <a:pt x="1135" y="13281"/>
                    <a:pt x="2302" y="13448"/>
                    <a:pt x="3470" y="13581"/>
                  </a:cubicBezTo>
                  <a:cubicBezTo>
                    <a:pt x="4137" y="11113"/>
                    <a:pt x="4804" y="8644"/>
                    <a:pt x="5504" y="6176"/>
                  </a:cubicBezTo>
                  <a:cubicBezTo>
                    <a:pt x="5905" y="4675"/>
                    <a:pt x="6305" y="3107"/>
                    <a:pt x="5738" y="1673"/>
                  </a:cubicBezTo>
                  <a:cubicBezTo>
                    <a:pt x="5471" y="939"/>
                    <a:pt x="4871" y="205"/>
                    <a:pt x="4003" y="38"/>
                  </a:cubicBezTo>
                  <a:cubicBezTo>
                    <a:pt x="3877" y="13"/>
                    <a:pt x="3751" y="1"/>
                    <a:pt x="3624"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921;p48">
              <a:extLst>
                <a:ext uri="{FF2B5EF4-FFF2-40B4-BE49-F238E27FC236}">
                  <a16:creationId xmlns:a16="http://schemas.microsoft.com/office/drawing/2014/main" id="{804CF580-6FC5-46EA-B9E5-0D4A9C02766A}"/>
                </a:ext>
              </a:extLst>
            </p:cNvPr>
            <p:cNvSpPr/>
            <p:nvPr/>
          </p:nvSpPr>
          <p:spPr>
            <a:xfrm>
              <a:off x="5981212" y="2539054"/>
              <a:ext cx="302677" cy="311822"/>
            </a:xfrm>
            <a:custGeom>
              <a:avLst/>
              <a:gdLst/>
              <a:ahLst/>
              <a:cxnLst/>
              <a:rect l="l" t="t" r="r" b="b"/>
              <a:pathLst>
                <a:path w="12843" h="13231" extrusionOk="0">
                  <a:moveTo>
                    <a:pt x="2144" y="1"/>
                  </a:moveTo>
                  <a:cubicBezTo>
                    <a:pt x="1998" y="1"/>
                    <a:pt x="1851" y="27"/>
                    <a:pt x="1702" y="87"/>
                  </a:cubicBezTo>
                  <a:cubicBezTo>
                    <a:pt x="1468" y="187"/>
                    <a:pt x="1301" y="387"/>
                    <a:pt x="1201" y="620"/>
                  </a:cubicBezTo>
                  <a:cubicBezTo>
                    <a:pt x="734" y="1488"/>
                    <a:pt x="100" y="1888"/>
                    <a:pt x="34" y="2755"/>
                  </a:cubicBezTo>
                  <a:cubicBezTo>
                    <a:pt x="0" y="3422"/>
                    <a:pt x="401" y="4123"/>
                    <a:pt x="868" y="4623"/>
                  </a:cubicBezTo>
                  <a:cubicBezTo>
                    <a:pt x="1535" y="4790"/>
                    <a:pt x="2169" y="4957"/>
                    <a:pt x="2802" y="5124"/>
                  </a:cubicBezTo>
                  <a:cubicBezTo>
                    <a:pt x="3570" y="6458"/>
                    <a:pt x="4337" y="7792"/>
                    <a:pt x="5071" y="9126"/>
                  </a:cubicBezTo>
                  <a:cubicBezTo>
                    <a:pt x="5638" y="10094"/>
                    <a:pt x="6205" y="11094"/>
                    <a:pt x="7005" y="11862"/>
                  </a:cubicBezTo>
                  <a:cubicBezTo>
                    <a:pt x="7817" y="12641"/>
                    <a:pt x="8913" y="13231"/>
                    <a:pt x="10048" y="13231"/>
                  </a:cubicBezTo>
                  <a:cubicBezTo>
                    <a:pt x="10079" y="13231"/>
                    <a:pt x="10110" y="13230"/>
                    <a:pt x="10141" y="13229"/>
                  </a:cubicBezTo>
                  <a:cubicBezTo>
                    <a:pt x="11342" y="13196"/>
                    <a:pt x="12543" y="12395"/>
                    <a:pt x="12676" y="11295"/>
                  </a:cubicBezTo>
                  <a:cubicBezTo>
                    <a:pt x="12843" y="10194"/>
                    <a:pt x="11976" y="9193"/>
                    <a:pt x="11075" y="8426"/>
                  </a:cubicBezTo>
                  <a:cubicBezTo>
                    <a:pt x="9107" y="6758"/>
                    <a:pt x="6672" y="5424"/>
                    <a:pt x="5137" y="3456"/>
                  </a:cubicBezTo>
                  <a:cubicBezTo>
                    <a:pt x="5104" y="2889"/>
                    <a:pt x="5137" y="2255"/>
                    <a:pt x="5137" y="1754"/>
                  </a:cubicBezTo>
                  <a:cubicBezTo>
                    <a:pt x="5104" y="1521"/>
                    <a:pt x="4971" y="1321"/>
                    <a:pt x="4770" y="1254"/>
                  </a:cubicBezTo>
                  <a:cubicBezTo>
                    <a:pt x="4337" y="1087"/>
                    <a:pt x="3903" y="954"/>
                    <a:pt x="3536" y="654"/>
                  </a:cubicBezTo>
                  <a:cubicBezTo>
                    <a:pt x="3122" y="317"/>
                    <a:pt x="2647" y="1"/>
                    <a:pt x="2144"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922;p48">
              <a:extLst>
                <a:ext uri="{FF2B5EF4-FFF2-40B4-BE49-F238E27FC236}">
                  <a16:creationId xmlns:a16="http://schemas.microsoft.com/office/drawing/2014/main" id="{9139F6D7-1ED7-49F6-9DEC-F90E2896F6D8}"/>
                </a:ext>
              </a:extLst>
            </p:cNvPr>
            <p:cNvSpPr/>
            <p:nvPr/>
          </p:nvSpPr>
          <p:spPr>
            <a:xfrm>
              <a:off x="6000867" y="2183303"/>
              <a:ext cx="192617" cy="193536"/>
            </a:xfrm>
            <a:custGeom>
              <a:avLst/>
              <a:gdLst/>
              <a:ahLst/>
              <a:cxnLst/>
              <a:rect l="l" t="t" r="r" b="b"/>
              <a:pathLst>
                <a:path w="8173" h="8212" extrusionOk="0">
                  <a:moveTo>
                    <a:pt x="4214" y="1"/>
                  </a:moveTo>
                  <a:cubicBezTo>
                    <a:pt x="3433" y="1"/>
                    <a:pt x="2665" y="237"/>
                    <a:pt x="2102" y="738"/>
                  </a:cubicBezTo>
                  <a:cubicBezTo>
                    <a:pt x="1635" y="1172"/>
                    <a:pt x="1768" y="1839"/>
                    <a:pt x="1368" y="2272"/>
                  </a:cubicBezTo>
                  <a:cubicBezTo>
                    <a:pt x="234" y="3406"/>
                    <a:pt x="0" y="5842"/>
                    <a:pt x="334" y="7676"/>
                  </a:cubicBezTo>
                  <a:cubicBezTo>
                    <a:pt x="1206" y="8057"/>
                    <a:pt x="1987" y="8211"/>
                    <a:pt x="2718" y="8211"/>
                  </a:cubicBezTo>
                  <a:cubicBezTo>
                    <a:pt x="3524" y="8211"/>
                    <a:pt x="4269" y="8023"/>
                    <a:pt x="5004" y="7743"/>
                  </a:cubicBezTo>
                  <a:cubicBezTo>
                    <a:pt x="6371" y="7209"/>
                    <a:pt x="7606" y="5575"/>
                    <a:pt x="7939" y="4240"/>
                  </a:cubicBezTo>
                  <a:cubicBezTo>
                    <a:pt x="8173" y="3240"/>
                    <a:pt x="7906" y="2139"/>
                    <a:pt x="7239" y="1338"/>
                  </a:cubicBezTo>
                  <a:cubicBezTo>
                    <a:pt x="6572" y="538"/>
                    <a:pt x="5471" y="37"/>
                    <a:pt x="4370" y="4"/>
                  </a:cubicBezTo>
                  <a:cubicBezTo>
                    <a:pt x="4318" y="2"/>
                    <a:pt x="4266" y="1"/>
                    <a:pt x="4214"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923;p48">
              <a:extLst>
                <a:ext uri="{FF2B5EF4-FFF2-40B4-BE49-F238E27FC236}">
                  <a16:creationId xmlns:a16="http://schemas.microsoft.com/office/drawing/2014/main" id="{F30C5C3E-AB40-4379-926C-708757D6D41F}"/>
                </a:ext>
              </a:extLst>
            </p:cNvPr>
            <p:cNvSpPr/>
            <p:nvPr/>
          </p:nvSpPr>
          <p:spPr>
            <a:xfrm>
              <a:off x="6146302" y="2285232"/>
              <a:ext cx="49539" cy="49115"/>
            </a:xfrm>
            <a:custGeom>
              <a:avLst/>
              <a:gdLst/>
              <a:ahLst/>
              <a:cxnLst/>
              <a:rect l="l" t="t" r="r" b="b"/>
              <a:pathLst>
                <a:path w="2102" h="2084" extrusionOk="0">
                  <a:moveTo>
                    <a:pt x="1291" y="1"/>
                  </a:moveTo>
                  <a:cubicBezTo>
                    <a:pt x="1179" y="1"/>
                    <a:pt x="1068" y="27"/>
                    <a:pt x="968" y="82"/>
                  </a:cubicBezTo>
                  <a:lnTo>
                    <a:pt x="100" y="1250"/>
                  </a:lnTo>
                  <a:cubicBezTo>
                    <a:pt x="0" y="1416"/>
                    <a:pt x="34" y="1650"/>
                    <a:pt x="134" y="1817"/>
                  </a:cubicBezTo>
                  <a:cubicBezTo>
                    <a:pt x="267" y="1984"/>
                    <a:pt x="434" y="2050"/>
                    <a:pt x="634" y="2084"/>
                  </a:cubicBezTo>
                  <a:cubicBezTo>
                    <a:pt x="834" y="2084"/>
                    <a:pt x="1034" y="2017"/>
                    <a:pt x="1201" y="1950"/>
                  </a:cubicBezTo>
                  <a:cubicBezTo>
                    <a:pt x="1535" y="1783"/>
                    <a:pt x="1802" y="1583"/>
                    <a:pt x="1968" y="1250"/>
                  </a:cubicBezTo>
                  <a:cubicBezTo>
                    <a:pt x="2102" y="949"/>
                    <a:pt x="2102" y="549"/>
                    <a:pt x="1902" y="282"/>
                  </a:cubicBezTo>
                  <a:cubicBezTo>
                    <a:pt x="1746" y="104"/>
                    <a:pt x="1516" y="1"/>
                    <a:pt x="1291"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924;p48">
              <a:extLst>
                <a:ext uri="{FF2B5EF4-FFF2-40B4-BE49-F238E27FC236}">
                  <a16:creationId xmlns:a16="http://schemas.microsoft.com/office/drawing/2014/main" id="{4726AE5A-9BC6-46AA-954D-EDC4F8A4259F}"/>
                </a:ext>
              </a:extLst>
            </p:cNvPr>
            <p:cNvSpPr/>
            <p:nvPr/>
          </p:nvSpPr>
          <p:spPr>
            <a:xfrm>
              <a:off x="6008715" y="2218772"/>
              <a:ext cx="55855" cy="53475"/>
            </a:xfrm>
            <a:custGeom>
              <a:avLst/>
              <a:gdLst/>
              <a:ahLst/>
              <a:cxnLst/>
              <a:rect l="l" t="t" r="r" b="b"/>
              <a:pathLst>
                <a:path w="2370" h="2269" extrusionOk="0">
                  <a:moveTo>
                    <a:pt x="2369" y="0"/>
                  </a:moveTo>
                  <a:lnTo>
                    <a:pt x="2112" y="350"/>
                  </a:lnTo>
                  <a:lnTo>
                    <a:pt x="2112" y="350"/>
                  </a:lnTo>
                  <a:cubicBezTo>
                    <a:pt x="2218" y="248"/>
                    <a:pt x="2305" y="128"/>
                    <a:pt x="2369" y="0"/>
                  </a:cubicBezTo>
                  <a:close/>
                  <a:moveTo>
                    <a:pt x="2112" y="350"/>
                  </a:moveTo>
                  <a:cubicBezTo>
                    <a:pt x="1997" y="460"/>
                    <a:pt x="1858" y="548"/>
                    <a:pt x="1702" y="601"/>
                  </a:cubicBezTo>
                  <a:cubicBezTo>
                    <a:pt x="1512" y="664"/>
                    <a:pt x="1321" y="687"/>
                    <a:pt x="1123" y="687"/>
                  </a:cubicBezTo>
                  <a:cubicBezTo>
                    <a:pt x="1008" y="687"/>
                    <a:pt x="890" y="679"/>
                    <a:pt x="768" y="667"/>
                  </a:cubicBezTo>
                  <a:cubicBezTo>
                    <a:pt x="697" y="644"/>
                    <a:pt x="610" y="620"/>
                    <a:pt x="517" y="620"/>
                  </a:cubicBezTo>
                  <a:cubicBezTo>
                    <a:pt x="479" y="620"/>
                    <a:pt x="440" y="624"/>
                    <a:pt x="401" y="634"/>
                  </a:cubicBezTo>
                  <a:cubicBezTo>
                    <a:pt x="268" y="634"/>
                    <a:pt x="134" y="701"/>
                    <a:pt x="68" y="834"/>
                  </a:cubicBezTo>
                  <a:cubicBezTo>
                    <a:pt x="1" y="934"/>
                    <a:pt x="34" y="1101"/>
                    <a:pt x="68" y="1234"/>
                  </a:cubicBezTo>
                  <a:cubicBezTo>
                    <a:pt x="201" y="1635"/>
                    <a:pt x="434" y="1968"/>
                    <a:pt x="701" y="2268"/>
                  </a:cubicBezTo>
                  <a:lnTo>
                    <a:pt x="2112" y="350"/>
                  </a:ln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925;p48">
              <a:extLst>
                <a:ext uri="{FF2B5EF4-FFF2-40B4-BE49-F238E27FC236}">
                  <a16:creationId xmlns:a16="http://schemas.microsoft.com/office/drawing/2014/main" id="{8C8F3E24-B086-4A5D-8F15-256A1BE360EA}"/>
                </a:ext>
              </a:extLst>
            </p:cNvPr>
            <p:cNvSpPr/>
            <p:nvPr/>
          </p:nvSpPr>
          <p:spPr>
            <a:xfrm>
              <a:off x="6157309" y="2200978"/>
              <a:ext cx="40112" cy="90923"/>
            </a:xfrm>
            <a:custGeom>
              <a:avLst/>
              <a:gdLst/>
              <a:ahLst/>
              <a:cxnLst/>
              <a:rect l="l" t="t" r="r" b="b"/>
              <a:pathLst>
                <a:path w="1702" h="3858" extrusionOk="0">
                  <a:moveTo>
                    <a:pt x="432" y="0"/>
                  </a:moveTo>
                  <a:cubicBezTo>
                    <a:pt x="388" y="0"/>
                    <a:pt x="344" y="7"/>
                    <a:pt x="301" y="21"/>
                  </a:cubicBezTo>
                  <a:cubicBezTo>
                    <a:pt x="100" y="88"/>
                    <a:pt x="0" y="355"/>
                    <a:pt x="34" y="555"/>
                  </a:cubicBezTo>
                  <a:cubicBezTo>
                    <a:pt x="100" y="855"/>
                    <a:pt x="301" y="1089"/>
                    <a:pt x="567" y="1189"/>
                  </a:cubicBezTo>
                  <a:cubicBezTo>
                    <a:pt x="334" y="1255"/>
                    <a:pt x="167" y="1489"/>
                    <a:pt x="200" y="1722"/>
                  </a:cubicBezTo>
                  <a:cubicBezTo>
                    <a:pt x="200" y="1956"/>
                    <a:pt x="334" y="2189"/>
                    <a:pt x="567" y="2290"/>
                  </a:cubicBezTo>
                  <a:cubicBezTo>
                    <a:pt x="401" y="2590"/>
                    <a:pt x="501" y="2990"/>
                    <a:pt x="734" y="3257"/>
                  </a:cubicBezTo>
                  <a:cubicBezTo>
                    <a:pt x="934" y="3557"/>
                    <a:pt x="1268" y="3724"/>
                    <a:pt x="1568" y="3857"/>
                  </a:cubicBezTo>
                  <a:cubicBezTo>
                    <a:pt x="1702" y="3057"/>
                    <a:pt x="1668" y="2223"/>
                    <a:pt x="1468" y="1422"/>
                  </a:cubicBezTo>
                  <a:cubicBezTo>
                    <a:pt x="1368" y="955"/>
                    <a:pt x="1201" y="488"/>
                    <a:pt x="868" y="188"/>
                  </a:cubicBezTo>
                  <a:cubicBezTo>
                    <a:pt x="737" y="84"/>
                    <a:pt x="587" y="0"/>
                    <a:pt x="4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926;p48">
              <a:extLst>
                <a:ext uri="{FF2B5EF4-FFF2-40B4-BE49-F238E27FC236}">
                  <a16:creationId xmlns:a16="http://schemas.microsoft.com/office/drawing/2014/main" id="{F9E1D1DC-F597-4E5C-A147-0B4E1FA926E8}"/>
                </a:ext>
              </a:extLst>
            </p:cNvPr>
            <p:cNvSpPr/>
            <p:nvPr/>
          </p:nvSpPr>
          <p:spPr>
            <a:xfrm>
              <a:off x="6146302" y="2243141"/>
              <a:ext cx="36176" cy="53475"/>
            </a:xfrm>
            <a:custGeom>
              <a:avLst/>
              <a:gdLst/>
              <a:ahLst/>
              <a:cxnLst/>
              <a:rect l="l" t="t" r="r" b="b"/>
              <a:pathLst>
                <a:path w="1535" h="2269" extrusionOk="0">
                  <a:moveTo>
                    <a:pt x="1068" y="0"/>
                  </a:moveTo>
                  <a:cubicBezTo>
                    <a:pt x="934" y="734"/>
                    <a:pt x="567" y="1401"/>
                    <a:pt x="0" y="1868"/>
                  </a:cubicBezTo>
                  <a:cubicBezTo>
                    <a:pt x="134" y="1968"/>
                    <a:pt x="200" y="2102"/>
                    <a:pt x="234" y="2268"/>
                  </a:cubicBezTo>
                  <a:cubicBezTo>
                    <a:pt x="601" y="1968"/>
                    <a:pt x="968" y="1701"/>
                    <a:pt x="1368" y="1401"/>
                  </a:cubicBezTo>
                  <a:cubicBezTo>
                    <a:pt x="1435" y="1334"/>
                    <a:pt x="1501" y="1268"/>
                    <a:pt x="1535" y="1168"/>
                  </a:cubicBezTo>
                  <a:cubicBezTo>
                    <a:pt x="1535" y="1101"/>
                    <a:pt x="1501" y="1068"/>
                    <a:pt x="1468" y="1034"/>
                  </a:cubicBezTo>
                  <a:cubicBezTo>
                    <a:pt x="1335" y="667"/>
                    <a:pt x="1201" y="334"/>
                    <a:pt x="10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927;p48">
              <a:extLst>
                <a:ext uri="{FF2B5EF4-FFF2-40B4-BE49-F238E27FC236}">
                  <a16:creationId xmlns:a16="http://schemas.microsoft.com/office/drawing/2014/main" id="{D1C68964-9863-46E8-9AD0-58D9A569BA1C}"/>
                </a:ext>
              </a:extLst>
            </p:cNvPr>
            <p:cNvSpPr/>
            <p:nvPr/>
          </p:nvSpPr>
          <p:spPr>
            <a:xfrm>
              <a:off x="6043313" y="3186501"/>
              <a:ext cx="106148" cy="234308"/>
            </a:xfrm>
            <a:custGeom>
              <a:avLst/>
              <a:gdLst/>
              <a:ahLst/>
              <a:cxnLst/>
              <a:rect l="l" t="t" r="r" b="b"/>
              <a:pathLst>
                <a:path w="4504" h="9942" extrusionOk="0">
                  <a:moveTo>
                    <a:pt x="334" y="1"/>
                  </a:moveTo>
                  <a:cubicBezTo>
                    <a:pt x="1" y="3270"/>
                    <a:pt x="167" y="6639"/>
                    <a:pt x="401" y="9941"/>
                  </a:cubicBezTo>
                  <a:cubicBezTo>
                    <a:pt x="1368" y="9908"/>
                    <a:pt x="2302" y="9908"/>
                    <a:pt x="3236" y="9875"/>
                  </a:cubicBezTo>
                  <a:cubicBezTo>
                    <a:pt x="3136" y="6539"/>
                    <a:pt x="3570" y="3203"/>
                    <a:pt x="45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928;p48">
              <a:extLst>
                <a:ext uri="{FF2B5EF4-FFF2-40B4-BE49-F238E27FC236}">
                  <a16:creationId xmlns:a16="http://schemas.microsoft.com/office/drawing/2014/main" id="{C28E0480-2D46-4506-AE98-C921D3A35E3F}"/>
                </a:ext>
              </a:extLst>
            </p:cNvPr>
            <p:cNvSpPr/>
            <p:nvPr/>
          </p:nvSpPr>
          <p:spPr>
            <a:xfrm>
              <a:off x="6040178" y="2827403"/>
              <a:ext cx="147014" cy="389429"/>
            </a:xfrm>
            <a:custGeom>
              <a:avLst/>
              <a:gdLst/>
              <a:ahLst/>
              <a:cxnLst/>
              <a:rect l="l" t="t" r="r" b="b"/>
              <a:pathLst>
                <a:path w="6238" h="16524" extrusionOk="0">
                  <a:moveTo>
                    <a:pt x="3960" y="1"/>
                  </a:moveTo>
                  <a:cubicBezTo>
                    <a:pt x="3886" y="1"/>
                    <a:pt x="3811" y="9"/>
                    <a:pt x="3736" y="27"/>
                  </a:cubicBezTo>
                  <a:cubicBezTo>
                    <a:pt x="3102" y="194"/>
                    <a:pt x="2802" y="894"/>
                    <a:pt x="2635" y="1528"/>
                  </a:cubicBezTo>
                  <a:cubicBezTo>
                    <a:pt x="1501" y="5564"/>
                    <a:pt x="634" y="9701"/>
                    <a:pt x="100" y="13870"/>
                  </a:cubicBezTo>
                  <a:cubicBezTo>
                    <a:pt x="33" y="14270"/>
                    <a:pt x="0" y="14671"/>
                    <a:pt x="167" y="15004"/>
                  </a:cubicBezTo>
                  <a:cubicBezTo>
                    <a:pt x="434" y="15505"/>
                    <a:pt x="1034" y="15705"/>
                    <a:pt x="1568" y="15838"/>
                  </a:cubicBezTo>
                  <a:lnTo>
                    <a:pt x="3870" y="16439"/>
                  </a:lnTo>
                  <a:cubicBezTo>
                    <a:pt x="4038" y="16481"/>
                    <a:pt x="4207" y="16523"/>
                    <a:pt x="4376" y="16523"/>
                  </a:cubicBezTo>
                  <a:cubicBezTo>
                    <a:pt x="4474" y="16523"/>
                    <a:pt x="4572" y="16509"/>
                    <a:pt x="4670" y="16472"/>
                  </a:cubicBezTo>
                  <a:cubicBezTo>
                    <a:pt x="5070" y="16305"/>
                    <a:pt x="5204" y="15805"/>
                    <a:pt x="5271" y="15371"/>
                  </a:cubicBezTo>
                  <a:cubicBezTo>
                    <a:pt x="5771" y="12136"/>
                    <a:pt x="6104" y="8833"/>
                    <a:pt x="6205" y="5564"/>
                  </a:cubicBezTo>
                  <a:cubicBezTo>
                    <a:pt x="6238" y="3896"/>
                    <a:pt x="6205" y="2095"/>
                    <a:pt x="5204" y="761"/>
                  </a:cubicBezTo>
                  <a:cubicBezTo>
                    <a:pt x="4886" y="356"/>
                    <a:pt x="4442" y="1"/>
                    <a:pt x="396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929;p48">
              <a:extLst>
                <a:ext uri="{FF2B5EF4-FFF2-40B4-BE49-F238E27FC236}">
                  <a16:creationId xmlns:a16="http://schemas.microsoft.com/office/drawing/2014/main" id="{9D643310-8955-4ED5-8CC7-1074D8DE0775}"/>
                </a:ext>
              </a:extLst>
            </p:cNvPr>
            <p:cNvSpPr/>
            <p:nvPr/>
          </p:nvSpPr>
          <p:spPr>
            <a:xfrm>
              <a:off x="6186532" y="2753353"/>
              <a:ext cx="236523" cy="185241"/>
            </a:xfrm>
            <a:custGeom>
              <a:avLst/>
              <a:gdLst/>
              <a:ahLst/>
              <a:cxnLst/>
              <a:rect l="l" t="t" r="r" b="b"/>
              <a:pathLst>
                <a:path w="10036" h="7860" extrusionOk="0">
                  <a:moveTo>
                    <a:pt x="6232" y="0"/>
                  </a:moveTo>
                  <a:cubicBezTo>
                    <a:pt x="4364" y="67"/>
                    <a:pt x="1863" y="534"/>
                    <a:pt x="28" y="1368"/>
                  </a:cubicBezTo>
                  <a:cubicBezTo>
                    <a:pt x="0" y="4388"/>
                    <a:pt x="2300" y="7859"/>
                    <a:pt x="5272" y="7859"/>
                  </a:cubicBezTo>
                  <a:cubicBezTo>
                    <a:pt x="5911" y="7859"/>
                    <a:pt x="6582" y="7699"/>
                    <a:pt x="7266" y="7339"/>
                  </a:cubicBezTo>
                  <a:cubicBezTo>
                    <a:pt x="9635" y="6004"/>
                    <a:pt x="10035" y="3169"/>
                    <a:pt x="9802" y="400"/>
                  </a:cubicBezTo>
                  <a:cubicBezTo>
                    <a:pt x="8634" y="167"/>
                    <a:pt x="7400" y="33"/>
                    <a:pt x="62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930;p48">
              <a:extLst>
                <a:ext uri="{FF2B5EF4-FFF2-40B4-BE49-F238E27FC236}">
                  <a16:creationId xmlns:a16="http://schemas.microsoft.com/office/drawing/2014/main" id="{CD8E68E3-0D8F-4F32-97CB-D0097F8D360F}"/>
                </a:ext>
              </a:extLst>
            </p:cNvPr>
            <p:cNvSpPr/>
            <p:nvPr/>
          </p:nvSpPr>
          <p:spPr>
            <a:xfrm>
              <a:off x="6202110" y="2611053"/>
              <a:ext cx="198933" cy="258653"/>
            </a:xfrm>
            <a:custGeom>
              <a:avLst/>
              <a:gdLst/>
              <a:ahLst/>
              <a:cxnLst/>
              <a:rect l="l" t="t" r="r" b="b"/>
              <a:pathLst>
                <a:path w="8441" h="10975" extrusionOk="0">
                  <a:moveTo>
                    <a:pt x="4170" y="0"/>
                  </a:moveTo>
                  <a:cubicBezTo>
                    <a:pt x="1869" y="0"/>
                    <a:pt x="1" y="1868"/>
                    <a:pt x="1" y="4170"/>
                  </a:cubicBezTo>
                  <a:cubicBezTo>
                    <a:pt x="1" y="4871"/>
                    <a:pt x="34" y="5471"/>
                    <a:pt x="67" y="5905"/>
                  </a:cubicBezTo>
                  <a:cubicBezTo>
                    <a:pt x="201" y="7239"/>
                    <a:pt x="601" y="8340"/>
                    <a:pt x="1368" y="9340"/>
                  </a:cubicBezTo>
                  <a:cubicBezTo>
                    <a:pt x="2102" y="10241"/>
                    <a:pt x="3070" y="10975"/>
                    <a:pt x="4204" y="10975"/>
                  </a:cubicBezTo>
                  <a:cubicBezTo>
                    <a:pt x="5371" y="10975"/>
                    <a:pt x="6339" y="10241"/>
                    <a:pt x="7039" y="9340"/>
                  </a:cubicBezTo>
                  <a:cubicBezTo>
                    <a:pt x="7840" y="8340"/>
                    <a:pt x="8207" y="7239"/>
                    <a:pt x="8340" y="5905"/>
                  </a:cubicBezTo>
                  <a:cubicBezTo>
                    <a:pt x="8407" y="5471"/>
                    <a:pt x="8407" y="4871"/>
                    <a:pt x="8407" y="4170"/>
                  </a:cubicBezTo>
                  <a:cubicBezTo>
                    <a:pt x="8440" y="1868"/>
                    <a:pt x="6572" y="0"/>
                    <a:pt x="42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931;p48">
              <a:extLst>
                <a:ext uri="{FF2B5EF4-FFF2-40B4-BE49-F238E27FC236}">
                  <a16:creationId xmlns:a16="http://schemas.microsoft.com/office/drawing/2014/main" id="{705FEB19-8302-4A05-A501-722952BA2433}"/>
                </a:ext>
              </a:extLst>
            </p:cNvPr>
            <p:cNvSpPr/>
            <p:nvPr/>
          </p:nvSpPr>
          <p:spPr>
            <a:xfrm>
              <a:off x="6198976" y="2594933"/>
              <a:ext cx="210693" cy="122268"/>
            </a:xfrm>
            <a:custGeom>
              <a:avLst/>
              <a:gdLst/>
              <a:ahLst/>
              <a:cxnLst/>
              <a:rect l="l" t="t" r="r" b="b"/>
              <a:pathLst>
                <a:path w="8940" h="5188" extrusionOk="0">
                  <a:moveTo>
                    <a:pt x="4480" y="0"/>
                  </a:moveTo>
                  <a:cubicBezTo>
                    <a:pt x="3678" y="0"/>
                    <a:pt x="2883" y="135"/>
                    <a:pt x="2135" y="384"/>
                  </a:cubicBezTo>
                  <a:cubicBezTo>
                    <a:pt x="1468" y="651"/>
                    <a:pt x="801" y="985"/>
                    <a:pt x="434" y="1585"/>
                  </a:cubicBezTo>
                  <a:cubicBezTo>
                    <a:pt x="67" y="2119"/>
                    <a:pt x="0" y="2786"/>
                    <a:pt x="0" y="3453"/>
                  </a:cubicBezTo>
                  <a:cubicBezTo>
                    <a:pt x="0" y="3953"/>
                    <a:pt x="34" y="4487"/>
                    <a:pt x="100" y="5021"/>
                  </a:cubicBezTo>
                  <a:cubicBezTo>
                    <a:pt x="434" y="4821"/>
                    <a:pt x="467" y="4320"/>
                    <a:pt x="667" y="3987"/>
                  </a:cubicBezTo>
                  <a:cubicBezTo>
                    <a:pt x="934" y="3520"/>
                    <a:pt x="1468" y="3320"/>
                    <a:pt x="1968" y="3286"/>
                  </a:cubicBezTo>
                  <a:cubicBezTo>
                    <a:pt x="2043" y="3282"/>
                    <a:pt x="2117" y="3280"/>
                    <a:pt x="2190" y="3280"/>
                  </a:cubicBezTo>
                  <a:cubicBezTo>
                    <a:pt x="2642" y="3280"/>
                    <a:pt x="3072" y="3358"/>
                    <a:pt x="3503" y="3386"/>
                  </a:cubicBezTo>
                  <a:cubicBezTo>
                    <a:pt x="3649" y="3400"/>
                    <a:pt x="3795" y="3407"/>
                    <a:pt x="3941" y="3407"/>
                  </a:cubicBezTo>
                  <a:cubicBezTo>
                    <a:pt x="4493" y="3407"/>
                    <a:pt x="5036" y="3311"/>
                    <a:pt x="5538" y="3153"/>
                  </a:cubicBezTo>
                  <a:cubicBezTo>
                    <a:pt x="5971" y="3019"/>
                    <a:pt x="6338" y="2819"/>
                    <a:pt x="6772" y="2786"/>
                  </a:cubicBezTo>
                  <a:cubicBezTo>
                    <a:pt x="6844" y="2775"/>
                    <a:pt x="6917" y="2769"/>
                    <a:pt x="6990" y="2769"/>
                  </a:cubicBezTo>
                  <a:cubicBezTo>
                    <a:pt x="7355" y="2769"/>
                    <a:pt x="7717" y="2908"/>
                    <a:pt x="7939" y="3186"/>
                  </a:cubicBezTo>
                  <a:cubicBezTo>
                    <a:pt x="8139" y="3486"/>
                    <a:pt x="8139" y="3920"/>
                    <a:pt x="8206" y="4287"/>
                  </a:cubicBezTo>
                  <a:cubicBezTo>
                    <a:pt x="8239" y="4654"/>
                    <a:pt x="8406" y="5088"/>
                    <a:pt x="8773" y="5188"/>
                  </a:cubicBezTo>
                  <a:cubicBezTo>
                    <a:pt x="8940" y="4454"/>
                    <a:pt x="8706" y="3720"/>
                    <a:pt x="8506" y="3019"/>
                  </a:cubicBezTo>
                  <a:cubicBezTo>
                    <a:pt x="8273" y="2319"/>
                    <a:pt x="8073" y="1618"/>
                    <a:pt x="7572" y="1085"/>
                  </a:cubicBezTo>
                  <a:cubicBezTo>
                    <a:pt x="6939" y="351"/>
                    <a:pt x="5938" y="51"/>
                    <a:pt x="4970" y="17"/>
                  </a:cubicBezTo>
                  <a:cubicBezTo>
                    <a:pt x="4807" y="6"/>
                    <a:pt x="4643" y="0"/>
                    <a:pt x="44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932;p48">
              <a:extLst>
                <a:ext uri="{FF2B5EF4-FFF2-40B4-BE49-F238E27FC236}">
                  <a16:creationId xmlns:a16="http://schemas.microsoft.com/office/drawing/2014/main" id="{23F676BC-7AF7-4861-9643-CCC7CA651EFA}"/>
                </a:ext>
              </a:extLst>
            </p:cNvPr>
            <p:cNvSpPr/>
            <p:nvPr/>
          </p:nvSpPr>
          <p:spPr>
            <a:xfrm>
              <a:off x="6184034" y="2717130"/>
              <a:ext cx="29907" cy="62171"/>
            </a:xfrm>
            <a:custGeom>
              <a:avLst/>
              <a:gdLst/>
              <a:ahLst/>
              <a:cxnLst/>
              <a:rect l="l" t="t" r="r" b="b"/>
              <a:pathLst>
                <a:path w="1269" h="2638" extrusionOk="0">
                  <a:moveTo>
                    <a:pt x="945" y="0"/>
                  </a:moveTo>
                  <a:cubicBezTo>
                    <a:pt x="597" y="0"/>
                    <a:pt x="260" y="287"/>
                    <a:pt x="134" y="603"/>
                  </a:cubicBezTo>
                  <a:cubicBezTo>
                    <a:pt x="0" y="970"/>
                    <a:pt x="101" y="1370"/>
                    <a:pt x="267" y="1704"/>
                  </a:cubicBezTo>
                  <a:cubicBezTo>
                    <a:pt x="434" y="2071"/>
                    <a:pt x="701" y="2371"/>
                    <a:pt x="1035" y="2571"/>
                  </a:cubicBezTo>
                  <a:cubicBezTo>
                    <a:pt x="1068" y="2604"/>
                    <a:pt x="1135" y="2638"/>
                    <a:pt x="1201" y="2638"/>
                  </a:cubicBezTo>
                  <a:cubicBezTo>
                    <a:pt x="1268" y="2604"/>
                    <a:pt x="1268" y="2504"/>
                    <a:pt x="1268" y="2438"/>
                  </a:cubicBezTo>
                  <a:cubicBezTo>
                    <a:pt x="1235" y="1637"/>
                    <a:pt x="1135" y="803"/>
                    <a:pt x="1001" y="3"/>
                  </a:cubicBezTo>
                  <a:cubicBezTo>
                    <a:pt x="982" y="1"/>
                    <a:pt x="964" y="0"/>
                    <a:pt x="945"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933;p48">
              <a:extLst>
                <a:ext uri="{FF2B5EF4-FFF2-40B4-BE49-F238E27FC236}">
                  <a16:creationId xmlns:a16="http://schemas.microsoft.com/office/drawing/2014/main" id="{218B89D6-2574-41C8-9139-B38B4BB2A146}"/>
                </a:ext>
              </a:extLst>
            </p:cNvPr>
            <p:cNvSpPr/>
            <p:nvPr/>
          </p:nvSpPr>
          <p:spPr>
            <a:xfrm>
              <a:off x="6390014" y="2717130"/>
              <a:ext cx="29106" cy="62171"/>
            </a:xfrm>
            <a:custGeom>
              <a:avLst/>
              <a:gdLst/>
              <a:ahLst/>
              <a:cxnLst/>
              <a:rect l="l" t="t" r="r" b="b"/>
              <a:pathLst>
                <a:path w="1235" h="2638" extrusionOk="0">
                  <a:moveTo>
                    <a:pt x="323" y="0"/>
                  </a:moveTo>
                  <a:cubicBezTo>
                    <a:pt x="304" y="0"/>
                    <a:pt x="286" y="1"/>
                    <a:pt x="267" y="3"/>
                  </a:cubicBezTo>
                  <a:cubicBezTo>
                    <a:pt x="133" y="803"/>
                    <a:pt x="33" y="1637"/>
                    <a:pt x="0" y="2438"/>
                  </a:cubicBezTo>
                  <a:cubicBezTo>
                    <a:pt x="0" y="2504"/>
                    <a:pt x="0" y="2604"/>
                    <a:pt x="67" y="2638"/>
                  </a:cubicBezTo>
                  <a:cubicBezTo>
                    <a:pt x="133" y="2638"/>
                    <a:pt x="167" y="2604"/>
                    <a:pt x="234" y="2571"/>
                  </a:cubicBezTo>
                  <a:cubicBezTo>
                    <a:pt x="534" y="2371"/>
                    <a:pt x="801" y="2071"/>
                    <a:pt x="1001" y="1704"/>
                  </a:cubicBezTo>
                  <a:cubicBezTo>
                    <a:pt x="1168" y="1370"/>
                    <a:pt x="1234" y="970"/>
                    <a:pt x="1134" y="603"/>
                  </a:cubicBezTo>
                  <a:cubicBezTo>
                    <a:pt x="1008" y="287"/>
                    <a:pt x="671" y="0"/>
                    <a:pt x="323"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934;p48">
              <a:extLst>
                <a:ext uri="{FF2B5EF4-FFF2-40B4-BE49-F238E27FC236}">
                  <a16:creationId xmlns:a16="http://schemas.microsoft.com/office/drawing/2014/main" id="{774B828A-4EFF-45E0-A482-B90E8067267F}"/>
                </a:ext>
              </a:extLst>
            </p:cNvPr>
            <p:cNvSpPr/>
            <p:nvPr/>
          </p:nvSpPr>
          <p:spPr>
            <a:xfrm>
              <a:off x="6094407" y="2758845"/>
              <a:ext cx="526757" cy="522020"/>
            </a:xfrm>
            <a:custGeom>
              <a:avLst/>
              <a:gdLst/>
              <a:ahLst/>
              <a:cxnLst/>
              <a:rect l="l" t="t" r="r" b="b"/>
              <a:pathLst>
                <a:path w="22351" h="22150" extrusionOk="0">
                  <a:moveTo>
                    <a:pt x="13577" y="1"/>
                  </a:moveTo>
                  <a:cubicBezTo>
                    <a:pt x="13844" y="2769"/>
                    <a:pt x="13444" y="5605"/>
                    <a:pt x="11142" y="6972"/>
                  </a:cubicBezTo>
                  <a:cubicBezTo>
                    <a:pt x="10483" y="7322"/>
                    <a:pt x="9839" y="7478"/>
                    <a:pt x="9224" y="7478"/>
                  </a:cubicBezTo>
                  <a:cubicBezTo>
                    <a:pt x="6319" y="7478"/>
                    <a:pt x="4070" y="3996"/>
                    <a:pt x="4070" y="968"/>
                  </a:cubicBezTo>
                  <a:cubicBezTo>
                    <a:pt x="3703" y="1168"/>
                    <a:pt x="3370" y="1368"/>
                    <a:pt x="3036" y="1568"/>
                  </a:cubicBezTo>
                  <a:cubicBezTo>
                    <a:pt x="1535" y="2636"/>
                    <a:pt x="1" y="2803"/>
                    <a:pt x="534" y="6572"/>
                  </a:cubicBezTo>
                  <a:cubicBezTo>
                    <a:pt x="768" y="8440"/>
                    <a:pt x="2236" y="11542"/>
                    <a:pt x="2302" y="13443"/>
                  </a:cubicBezTo>
                  <a:lnTo>
                    <a:pt x="2970" y="22150"/>
                  </a:lnTo>
                  <a:lnTo>
                    <a:pt x="22350" y="22150"/>
                  </a:lnTo>
                  <a:lnTo>
                    <a:pt x="21549" y="12710"/>
                  </a:lnTo>
                  <a:cubicBezTo>
                    <a:pt x="21616" y="10808"/>
                    <a:pt x="20615" y="8073"/>
                    <a:pt x="20249" y="6205"/>
                  </a:cubicBezTo>
                  <a:cubicBezTo>
                    <a:pt x="19915" y="4337"/>
                    <a:pt x="19348" y="3103"/>
                    <a:pt x="17947" y="1835"/>
                  </a:cubicBezTo>
                  <a:cubicBezTo>
                    <a:pt x="16980" y="935"/>
                    <a:pt x="15378" y="334"/>
                    <a:pt x="135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935;p48">
              <a:extLst>
                <a:ext uri="{FF2B5EF4-FFF2-40B4-BE49-F238E27FC236}">
                  <a16:creationId xmlns:a16="http://schemas.microsoft.com/office/drawing/2014/main" id="{7E6B2DE8-6EFD-4ED6-A991-3EB2F7EB01D2}"/>
                </a:ext>
              </a:extLst>
            </p:cNvPr>
            <p:cNvSpPr/>
            <p:nvPr/>
          </p:nvSpPr>
          <p:spPr>
            <a:xfrm>
              <a:off x="6161244" y="3238396"/>
              <a:ext cx="459920" cy="42469"/>
            </a:xfrm>
            <a:custGeom>
              <a:avLst/>
              <a:gdLst/>
              <a:ahLst/>
              <a:cxnLst/>
              <a:rect l="l" t="t" r="r" b="b"/>
              <a:pathLst>
                <a:path w="19515" h="1802" extrusionOk="0">
                  <a:moveTo>
                    <a:pt x="0" y="0"/>
                  </a:moveTo>
                  <a:lnTo>
                    <a:pt x="134" y="1802"/>
                  </a:lnTo>
                  <a:lnTo>
                    <a:pt x="19514" y="1802"/>
                  </a:lnTo>
                  <a:lnTo>
                    <a:pt x="193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936;p48">
              <a:extLst>
                <a:ext uri="{FF2B5EF4-FFF2-40B4-BE49-F238E27FC236}">
                  <a16:creationId xmlns:a16="http://schemas.microsoft.com/office/drawing/2014/main" id="{2C99F0DF-4723-42AE-BA70-53380DFDFDFA}"/>
                </a:ext>
              </a:extLst>
            </p:cNvPr>
            <p:cNvSpPr/>
            <p:nvPr/>
          </p:nvSpPr>
          <p:spPr>
            <a:xfrm>
              <a:off x="6250070" y="2818494"/>
              <a:ext cx="375006" cy="396547"/>
            </a:xfrm>
            <a:custGeom>
              <a:avLst/>
              <a:gdLst/>
              <a:ahLst/>
              <a:cxnLst/>
              <a:rect l="l" t="t" r="r" b="b"/>
              <a:pathLst>
                <a:path w="15912" h="16826" extrusionOk="0">
                  <a:moveTo>
                    <a:pt x="10886" y="0"/>
                  </a:moveTo>
                  <a:cubicBezTo>
                    <a:pt x="10849" y="0"/>
                    <a:pt x="10812" y="2"/>
                    <a:pt x="10775" y="5"/>
                  </a:cubicBezTo>
                  <a:cubicBezTo>
                    <a:pt x="9841" y="71"/>
                    <a:pt x="9340" y="1206"/>
                    <a:pt x="9240" y="2140"/>
                  </a:cubicBezTo>
                  <a:cubicBezTo>
                    <a:pt x="8840" y="5442"/>
                    <a:pt x="10308" y="8678"/>
                    <a:pt x="10842" y="11947"/>
                  </a:cubicBezTo>
                  <a:cubicBezTo>
                    <a:pt x="9474" y="11746"/>
                    <a:pt x="8106" y="11546"/>
                    <a:pt x="6739" y="11346"/>
                  </a:cubicBezTo>
                  <a:cubicBezTo>
                    <a:pt x="6395" y="11065"/>
                    <a:pt x="6023" y="10843"/>
                    <a:pt x="5593" y="10843"/>
                  </a:cubicBezTo>
                  <a:cubicBezTo>
                    <a:pt x="5564" y="10843"/>
                    <a:pt x="5534" y="10844"/>
                    <a:pt x="5504" y="10846"/>
                  </a:cubicBezTo>
                  <a:cubicBezTo>
                    <a:pt x="5137" y="10879"/>
                    <a:pt x="4804" y="11113"/>
                    <a:pt x="4537" y="11346"/>
                  </a:cubicBezTo>
                  <a:cubicBezTo>
                    <a:pt x="4370" y="11480"/>
                    <a:pt x="4237" y="11646"/>
                    <a:pt x="4070" y="11813"/>
                  </a:cubicBezTo>
                  <a:cubicBezTo>
                    <a:pt x="3637" y="11791"/>
                    <a:pt x="3189" y="11657"/>
                    <a:pt x="2773" y="11657"/>
                  </a:cubicBezTo>
                  <a:cubicBezTo>
                    <a:pt x="2549" y="11657"/>
                    <a:pt x="2334" y="11696"/>
                    <a:pt x="2135" y="11813"/>
                  </a:cubicBezTo>
                  <a:cubicBezTo>
                    <a:pt x="2069" y="11746"/>
                    <a:pt x="1977" y="11721"/>
                    <a:pt x="1881" y="11721"/>
                  </a:cubicBezTo>
                  <a:cubicBezTo>
                    <a:pt x="1785" y="11721"/>
                    <a:pt x="1685" y="11746"/>
                    <a:pt x="1602" y="11780"/>
                  </a:cubicBezTo>
                  <a:cubicBezTo>
                    <a:pt x="1435" y="11846"/>
                    <a:pt x="1268" y="11980"/>
                    <a:pt x="1101" y="12013"/>
                  </a:cubicBezTo>
                  <a:cubicBezTo>
                    <a:pt x="1018" y="12030"/>
                    <a:pt x="934" y="12030"/>
                    <a:pt x="851" y="12030"/>
                  </a:cubicBezTo>
                  <a:cubicBezTo>
                    <a:pt x="768" y="12030"/>
                    <a:pt x="684" y="12030"/>
                    <a:pt x="601" y="12047"/>
                  </a:cubicBezTo>
                  <a:cubicBezTo>
                    <a:pt x="434" y="12080"/>
                    <a:pt x="301" y="12247"/>
                    <a:pt x="334" y="12414"/>
                  </a:cubicBezTo>
                  <a:cubicBezTo>
                    <a:pt x="419" y="12399"/>
                    <a:pt x="503" y="12392"/>
                    <a:pt x="586" y="12392"/>
                  </a:cubicBezTo>
                  <a:cubicBezTo>
                    <a:pt x="1061" y="12392"/>
                    <a:pt x="1515" y="12610"/>
                    <a:pt x="1969" y="12780"/>
                  </a:cubicBezTo>
                  <a:lnTo>
                    <a:pt x="1702" y="12780"/>
                  </a:lnTo>
                  <a:cubicBezTo>
                    <a:pt x="1335" y="12747"/>
                    <a:pt x="934" y="12647"/>
                    <a:pt x="568" y="12647"/>
                  </a:cubicBezTo>
                  <a:cubicBezTo>
                    <a:pt x="434" y="12680"/>
                    <a:pt x="301" y="12680"/>
                    <a:pt x="201" y="12747"/>
                  </a:cubicBezTo>
                  <a:cubicBezTo>
                    <a:pt x="67" y="12847"/>
                    <a:pt x="0" y="12981"/>
                    <a:pt x="34" y="13114"/>
                  </a:cubicBezTo>
                  <a:cubicBezTo>
                    <a:pt x="54" y="13113"/>
                    <a:pt x="74" y="13113"/>
                    <a:pt x="94" y="13113"/>
                  </a:cubicBezTo>
                  <a:cubicBezTo>
                    <a:pt x="1134" y="13113"/>
                    <a:pt x="1988" y="13952"/>
                    <a:pt x="3003" y="14148"/>
                  </a:cubicBezTo>
                  <a:cubicBezTo>
                    <a:pt x="3174" y="14180"/>
                    <a:pt x="3345" y="14194"/>
                    <a:pt x="3515" y="14194"/>
                  </a:cubicBezTo>
                  <a:cubicBezTo>
                    <a:pt x="4402" y="14194"/>
                    <a:pt x="5270" y="13810"/>
                    <a:pt x="6138" y="13614"/>
                  </a:cubicBezTo>
                  <a:cubicBezTo>
                    <a:pt x="7272" y="13848"/>
                    <a:pt x="8306" y="14582"/>
                    <a:pt x="9240" y="15282"/>
                  </a:cubicBezTo>
                  <a:cubicBezTo>
                    <a:pt x="10310" y="16069"/>
                    <a:pt x="11498" y="16825"/>
                    <a:pt x="12804" y="16825"/>
                  </a:cubicBezTo>
                  <a:cubicBezTo>
                    <a:pt x="12883" y="16825"/>
                    <a:pt x="12963" y="16822"/>
                    <a:pt x="13043" y="16817"/>
                  </a:cubicBezTo>
                  <a:cubicBezTo>
                    <a:pt x="13810" y="16750"/>
                    <a:pt x="14578" y="16383"/>
                    <a:pt x="15111" y="15783"/>
                  </a:cubicBezTo>
                  <a:cubicBezTo>
                    <a:pt x="15512" y="15349"/>
                    <a:pt x="15745" y="14782"/>
                    <a:pt x="15745" y="14215"/>
                  </a:cubicBezTo>
                  <a:lnTo>
                    <a:pt x="15778" y="14215"/>
                  </a:lnTo>
                  <a:cubicBezTo>
                    <a:pt x="15912" y="9778"/>
                    <a:pt x="15078" y="4975"/>
                    <a:pt x="12643" y="1272"/>
                  </a:cubicBezTo>
                  <a:cubicBezTo>
                    <a:pt x="12229" y="636"/>
                    <a:pt x="11634" y="0"/>
                    <a:pt x="108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937;p48">
              <a:extLst>
                <a:ext uri="{FF2B5EF4-FFF2-40B4-BE49-F238E27FC236}">
                  <a16:creationId xmlns:a16="http://schemas.microsoft.com/office/drawing/2014/main" id="{C487CF70-E354-4274-9012-C2E4D5622534}"/>
                </a:ext>
              </a:extLst>
            </p:cNvPr>
            <p:cNvSpPr/>
            <p:nvPr/>
          </p:nvSpPr>
          <p:spPr>
            <a:xfrm>
              <a:off x="6449758" y="2804354"/>
              <a:ext cx="178477" cy="258748"/>
            </a:xfrm>
            <a:custGeom>
              <a:avLst/>
              <a:gdLst/>
              <a:ahLst/>
              <a:cxnLst/>
              <a:rect l="l" t="t" r="r" b="b"/>
              <a:pathLst>
                <a:path w="7573" h="10979" extrusionOk="0">
                  <a:moveTo>
                    <a:pt x="2216" y="0"/>
                  </a:moveTo>
                  <a:cubicBezTo>
                    <a:pt x="2178" y="0"/>
                    <a:pt x="2140" y="1"/>
                    <a:pt x="2102" y="4"/>
                  </a:cubicBezTo>
                  <a:cubicBezTo>
                    <a:pt x="1034" y="104"/>
                    <a:pt x="501" y="1272"/>
                    <a:pt x="367" y="2306"/>
                  </a:cubicBezTo>
                  <a:cubicBezTo>
                    <a:pt x="0" y="5208"/>
                    <a:pt x="1101" y="8110"/>
                    <a:pt x="1835" y="10979"/>
                  </a:cubicBezTo>
                  <a:lnTo>
                    <a:pt x="7572" y="10979"/>
                  </a:lnTo>
                  <a:cubicBezTo>
                    <a:pt x="7205" y="7576"/>
                    <a:pt x="6138" y="4174"/>
                    <a:pt x="4170" y="1372"/>
                  </a:cubicBezTo>
                  <a:cubicBezTo>
                    <a:pt x="3723" y="701"/>
                    <a:pt x="3062" y="0"/>
                    <a:pt x="22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938;p48">
              <a:extLst>
                <a:ext uri="{FF2B5EF4-FFF2-40B4-BE49-F238E27FC236}">
                  <a16:creationId xmlns:a16="http://schemas.microsoft.com/office/drawing/2014/main" id="{BC74FF8F-D2A2-474B-B978-6BF4E96835E6}"/>
                </a:ext>
              </a:extLst>
            </p:cNvPr>
            <p:cNvSpPr/>
            <p:nvPr/>
          </p:nvSpPr>
          <p:spPr>
            <a:xfrm>
              <a:off x="5357003" y="2870319"/>
              <a:ext cx="430060" cy="649850"/>
            </a:xfrm>
            <a:custGeom>
              <a:avLst/>
              <a:gdLst/>
              <a:ahLst/>
              <a:cxnLst/>
              <a:rect l="l" t="t" r="r" b="b"/>
              <a:pathLst>
                <a:path w="18248" h="27574" extrusionOk="0">
                  <a:moveTo>
                    <a:pt x="8634" y="0"/>
                  </a:moveTo>
                  <a:cubicBezTo>
                    <a:pt x="6862" y="0"/>
                    <a:pt x="5078" y="115"/>
                    <a:pt x="3370" y="608"/>
                  </a:cubicBezTo>
                  <a:cubicBezTo>
                    <a:pt x="2603" y="875"/>
                    <a:pt x="1835" y="1208"/>
                    <a:pt x="1302" y="1842"/>
                  </a:cubicBezTo>
                  <a:cubicBezTo>
                    <a:pt x="568" y="2709"/>
                    <a:pt x="501" y="3943"/>
                    <a:pt x="434" y="5078"/>
                  </a:cubicBezTo>
                  <a:cubicBezTo>
                    <a:pt x="168" y="11849"/>
                    <a:pt x="1" y="18921"/>
                    <a:pt x="2970" y="24992"/>
                  </a:cubicBezTo>
                  <a:cubicBezTo>
                    <a:pt x="3503" y="26059"/>
                    <a:pt x="4237" y="27193"/>
                    <a:pt x="5371" y="27494"/>
                  </a:cubicBezTo>
                  <a:cubicBezTo>
                    <a:pt x="5613" y="27554"/>
                    <a:pt x="5862" y="27573"/>
                    <a:pt x="6111" y="27573"/>
                  </a:cubicBezTo>
                  <a:cubicBezTo>
                    <a:pt x="6412" y="27573"/>
                    <a:pt x="6714" y="27545"/>
                    <a:pt x="7006" y="27527"/>
                  </a:cubicBezTo>
                  <a:cubicBezTo>
                    <a:pt x="9508" y="27260"/>
                    <a:pt x="12009" y="27027"/>
                    <a:pt x="14511" y="26793"/>
                  </a:cubicBezTo>
                  <a:cubicBezTo>
                    <a:pt x="14344" y="20489"/>
                    <a:pt x="17413" y="14584"/>
                    <a:pt x="18047" y="8313"/>
                  </a:cubicBezTo>
                  <a:cubicBezTo>
                    <a:pt x="18247" y="6545"/>
                    <a:pt x="18214" y="4611"/>
                    <a:pt x="17246" y="3109"/>
                  </a:cubicBezTo>
                  <a:cubicBezTo>
                    <a:pt x="16479" y="1875"/>
                    <a:pt x="15145" y="1041"/>
                    <a:pt x="13777" y="608"/>
                  </a:cubicBezTo>
                  <a:cubicBezTo>
                    <a:pt x="12376" y="141"/>
                    <a:pt x="10875" y="41"/>
                    <a:pt x="9441" y="7"/>
                  </a:cubicBezTo>
                  <a:cubicBezTo>
                    <a:pt x="9172" y="3"/>
                    <a:pt x="8904" y="0"/>
                    <a:pt x="86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939;p48">
              <a:extLst>
                <a:ext uri="{FF2B5EF4-FFF2-40B4-BE49-F238E27FC236}">
                  <a16:creationId xmlns:a16="http://schemas.microsoft.com/office/drawing/2014/main" id="{8454412A-C428-4F97-89FE-9630FDAC4B7E}"/>
                </a:ext>
              </a:extLst>
            </p:cNvPr>
            <p:cNvSpPr/>
            <p:nvPr/>
          </p:nvSpPr>
          <p:spPr>
            <a:xfrm>
              <a:off x="5474134" y="2914508"/>
              <a:ext cx="414340" cy="634437"/>
            </a:xfrm>
            <a:custGeom>
              <a:avLst/>
              <a:gdLst/>
              <a:ahLst/>
              <a:cxnLst/>
              <a:rect l="l" t="t" r="r" b="b"/>
              <a:pathLst>
                <a:path w="17581" h="26920" extrusionOk="0">
                  <a:moveTo>
                    <a:pt x="5005" y="0"/>
                  </a:moveTo>
                  <a:cubicBezTo>
                    <a:pt x="3970" y="1034"/>
                    <a:pt x="2536" y="1568"/>
                    <a:pt x="1569" y="2635"/>
                  </a:cubicBezTo>
                  <a:cubicBezTo>
                    <a:pt x="101" y="4270"/>
                    <a:pt x="1" y="6705"/>
                    <a:pt x="1" y="8907"/>
                  </a:cubicBezTo>
                  <a:cubicBezTo>
                    <a:pt x="1" y="14911"/>
                    <a:pt x="1" y="20915"/>
                    <a:pt x="1" y="26920"/>
                  </a:cubicBezTo>
                  <a:lnTo>
                    <a:pt x="17580" y="26920"/>
                  </a:lnTo>
                  <a:cubicBezTo>
                    <a:pt x="17547" y="20915"/>
                    <a:pt x="17547" y="14911"/>
                    <a:pt x="17547" y="8907"/>
                  </a:cubicBezTo>
                  <a:cubicBezTo>
                    <a:pt x="17547" y="6705"/>
                    <a:pt x="17480" y="4270"/>
                    <a:pt x="15979" y="2635"/>
                  </a:cubicBezTo>
                  <a:cubicBezTo>
                    <a:pt x="15312" y="1902"/>
                    <a:pt x="14411" y="1401"/>
                    <a:pt x="13577" y="834"/>
                  </a:cubicBezTo>
                  <a:cubicBezTo>
                    <a:pt x="13110" y="2002"/>
                    <a:pt x="12376" y="3036"/>
                    <a:pt x="11242" y="3670"/>
                  </a:cubicBezTo>
                  <a:cubicBezTo>
                    <a:pt x="10695" y="3964"/>
                    <a:pt x="10148" y="4095"/>
                    <a:pt x="9616" y="4095"/>
                  </a:cubicBezTo>
                  <a:cubicBezTo>
                    <a:pt x="7553" y="4095"/>
                    <a:pt x="5720" y="2121"/>
                    <a:pt x="50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940;p48">
              <a:extLst>
                <a:ext uri="{FF2B5EF4-FFF2-40B4-BE49-F238E27FC236}">
                  <a16:creationId xmlns:a16="http://schemas.microsoft.com/office/drawing/2014/main" id="{46EB2618-A282-4E32-94B6-4E8F09380BC1}"/>
                </a:ext>
              </a:extLst>
            </p:cNvPr>
            <p:cNvSpPr/>
            <p:nvPr/>
          </p:nvSpPr>
          <p:spPr>
            <a:xfrm>
              <a:off x="5454502" y="2864969"/>
              <a:ext cx="120289" cy="589635"/>
            </a:xfrm>
            <a:custGeom>
              <a:avLst/>
              <a:gdLst/>
              <a:ahLst/>
              <a:cxnLst/>
              <a:rect l="l" t="t" r="r" b="b"/>
              <a:pathLst>
                <a:path w="5104" h="25019" extrusionOk="0">
                  <a:moveTo>
                    <a:pt x="3369" y="1"/>
                  </a:moveTo>
                  <a:cubicBezTo>
                    <a:pt x="2235" y="201"/>
                    <a:pt x="1134" y="434"/>
                    <a:pt x="0" y="635"/>
                  </a:cubicBezTo>
                  <a:cubicBezTo>
                    <a:pt x="1234" y="1235"/>
                    <a:pt x="2135" y="2436"/>
                    <a:pt x="2635" y="3737"/>
                  </a:cubicBezTo>
                  <a:cubicBezTo>
                    <a:pt x="3136" y="5038"/>
                    <a:pt x="3236" y="6472"/>
                    <a:pt x="3269" y="7873"/>
                  </a:cubicBezTo>
                  <a:cubicBezTo>
                    <a:pt x="3302" y="11476"/>
                    <a:pt x="2735" y="15112"/>
                    <a:pt x="1668" y="18614"/>
                  </a:cubicBezTo>
                  <a:cubicBezTo>
                    <a:pt x="1034" y="20682"/>
                    <a:pt x="167" y="22884"/>
                    <a:pt x="667" y="25019"/>
                  </a:cubicBezTo>
                  <a:cubicBezTo>
                    <a:pt x="2235" y="21016"/>
                    <a:pt x="3703" y="16946"/>
                    <a:pt x="4403" y="12710"/>
                  </a:cubicBezTo>
                  <a:cubicBezTo>
                    <a:pt x="5104" y="8440"/>
                    <a:pt x="4970" y="4004"/>
                    <a:pt x="33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941;p48">
              <a:extLst>
                <a:ext uri="{FF2B5EF4-FFF2-40B4-BE49-F238E27FC236}">
                  <a16:creationId xmlns:a16="http://schemas.microsoft.com/office/drawing/2014/main" id="{E6134916-A639-4DAA-9F73-9C483F0BB4F2}"/>
                </a:ext>
              </a:extLst>
            </p:cNvPr>
            <p:cNvSpPr/>
            <p:nvPr/>
          </p:nvSpPr>
          <p:spPr>
            <a:xfrm>
              <a:off x="5332635" y="2969350"/>
              <a:ext cx="209939" cy="408331"/>
            </a:xfrm>
            <a:custGeom>
              <a:avLst/>
              <a:gdLst/>
              <a:ahLst/>
              <a:cxnLst/>
              <a:rect l="l" t="t" r="r" b="b"/>
              <a:pathLst>
                <a:path w="8908" h="17326" extrusionOk="0">
                  <a:moveTo>
                    <a:pt x="7555" y="1"/>
                  </a:moveTo>
                  <a:cubicBezTo>
                    <a:pt x="7528" y="1"/>
                    <a:pt x="7501" y="3"/>
                    <a:pt x="7473" y="8"/>
                  </a:cubicBezTo>
                  <a:cubicBezTo>
                    <a:pt x="6972" y="142"/>
                    <a:pt x="6605" y="575"/>
                    <a:pt x="6305" y="976"/>
                  </a:cubicBezTo>
                  <a:cubicBezTo>
                    <a:pt x="5838" y="1576"/>
                    <a:pt x="5438" y="2243"/>
                    <a:pt x="5138" y="2977"/>
                  </a:cubicBezTo>
                  <a:cubicBezTo>
                    <a:pt x="4404" y="4578"/>
                    <a:pt x="3670" y="6179"/>
                    <a:pt x="2936" y="7747"/>
                  </a:cubicBezTo>
                  <a:cubicBezTo>
                    <a:pt x="2102" y="9582"/>
                    <a:pt x="1268" y="11383"/>
                    <a:pt x="434" y="13251"/>
                  </a:cubicBezTo>
                  <a:cubicBezTo>
                    <a:pt x="34" y="14085"/>
                    <a:pt x="1" y="15086"/>
                    <a:pt x="368" y="15920"/>
                  </a:cubicBezTo>
                  <a:cubicBezTo>
                    <a:pt x="773" y="16843"/>
                    <a:pt x="1468" y="17326"/>
                    <a:pt x="2626" y="17326"/>
                  </a:cubicBezTo>
                  <a:cubicBezTo>
                    <a:pt x="3183" y="17326"/>
                    <a:pt x="3847" y="17214"/>
                    <a:pt x="4637" y="16987"/>
                  </a:cubicBezTo>
                  <a:cubicBezTo>
                    <a:pt x="6205" y="15186"/>
                    <a:pt x="6639" y="13418"/>
                    <a:pt x="6972" y="12250"/>
                  </a:cubicBezTo>
                  <a:cubicBezTo>
                    <a:pt x="7273" y="11316"/>
                    <a:pt x="7539" y="10416"/>
                    <a:pt x="7806" y="9482"/>
                  </a:cubicBezTo>
                  <a:cubicBezTo>
                    <a:pt x="8473" y="7047"/>
                    <a:pt x="8907" y="4578"/>
                    <a:pt x="8507" y="1910"/>
                  </a:cubicBezTo>
                  <a:cubicBezTo>
                    <a:pt x="8348" y="895"/>
                    <a:pt x="8069" y="1"/>
                    <a:pt x="75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942;p48">
              <a:extLst>
                <a:ext uri="{FF2B5EF4-FFF2-40B4-BE49-F238E27FC236}">
                  <a16:creationId xmlns:a16="http://schemas.microsoft.com/office/drawing/2014/main" id="{9A1F722E-05BF-42C3-AF3A-8CD78E91000B}"/>
                </a:ext>
              </a:extLst>
            </p:cNvPr>
            <p:cNvSpPr/>
            <p:nvPr/>
          </p:nvSpPr>
          <p:spPr>
            <a:xfrm>
              <a:off x="5812186" y="2969350"/>
              <a:ext cx="208360" cy="407364"/>
            </a:xfrm>
            <a:custGeom>
              <a:avLst/>
              <a:gdLst/>
              <a:ahLst/>
              <a:cxnLst/>
              <a:rect l="l" t="t" r="r" b="b"/>
              <a:pathLst>
                <a:path w="8841" h="17285" extrusionOk="0">
                  <a:moveTo>
                    <a:pt x="1353" y="1"/>
                  </a:moveTo>
                  <a:cubicBezTo>
                    <a:pt x="838" y="1"/>
                    <a:pt x="559" y="895"/>
                    <a:pt x="401" y="1910"/>
                  </a:cubicBezTo>
                  <a:cubicBezTo>
                    <a:pt x="1" y="4545"/>
                    <a:pt x="701" y="6913"/>
                    <a:pt x="1402" y="9348"/>
                  </a:cubicBezTo>
                  <a:cubicBezTo>
                    <a:pt x="1635" y="10249"/>
                    <a:pt x="1902" y="11183"/>
                    <a:pt x="2069" y="12084"/>
                  </a:cubicBezTo>
                  <a:cubicBezTo>
                    <a:pt x="2269" y="13118"/>
                    <a:pt x="2469" y="14185"/>
                    <a:pt x="2869" y="15253"/>
                  </a:cubicBezTo>
                  <a:cubicBezTo>
                    <a:pt x="3066" y="15309"/>
                    <a:pt x="4969" y="17285"/>
                    <a:pt x="6402" y="17285"/>
                  </a:cubicBezTo>
                  <a:cubicBezTo>
                    <a:pt x="6668" y="17285"/>
                    <a:pt x="6919" y="17216"/>
                    <a:pt x="7139" y="17054"/>
                  </a:cubicBezTo>
                  <a:cubicBezTo>
                    <a:pt x="8273" y="16187"/>
                    <a:pt x="8840" y="14852"/>
                    <a:pt x="8407" y="13485"/>
                  </a:cubicBezTo>
                  <a:cubicBezTo>
                    <a:pt x="7773" y="11517"/>
                    <a:pt x="6772" y="9348"/>
                    <a:pt x="5805" y="7280"/>
                  </a:cubicBezTo>
                  <a:lnTo>
                    <a:pt x="5771" y="7280"/>
                  </a:lnTo>
                  <a:cubicBezTo>
                    <a:pt x="5204" y="6079"/>
                    <a:pt x="4637" y="4912"/>
                    <a:pt x="4170" y="3811"/>
                  </a:cubicBezTo>
                  <a:cubicBezTo>
                    <a:pt x="3670" y="2777"/>
                    <a:pt x="3203" y="1709"/>
                    <a:pt x="2469" y="809"/>
                  </a:cubicBezTo>
                  <a:cubicBezTo>
                    <a:pt x="2202" y="442"/>
                    <a:pt x="1869" y="108"/>
                    <a:pt x="1435" y="8"/>
                  </a:cubicBezTo>
                  <a:cubicBezTo>
                    <a:pt x="1407" y="3"/>
                    <a:pt x="1379" y="1"/>
                    <a:pt x="13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943;p48">
              <a:extLst>
                <a:ext uri="{FF2B5EF4-FFF2-40B4-BE49-F238E27FC236}">
                  <a16:creationId xmlns:a16="http://schemas.microsoft.com/office/drawing/2014/main" id="{8E2A343B-99AB-4EA1-9DEF-12188E7FF4E3}"/>
                </a:ext>
              </a:extLst>
            </p:cNvPr>
            <p:cNvSpPr/>
            <p:nvPr/>
          </p:nvSpPr>
          <p:spPr>
            <a:xfrm>
              <a:off x="5759513" y="2873571"/>
              <a:ext cx="131318" cy="525225"/>
            </a:xfrm>
            <a:custGeom>
              <a:avLst/>
              <a:gdLst/>
              <a:ahLst/>
              <a:cxnLst/>
              <a:rect l="l" t="t" r="r" b="b"/>
              <a:pathLst>
                <a:path w="5572" h="22286" extrusionOk="0">
                  <a:moveTo>
                    <a:pt x="73" y="1"/>
                  </a:moveTo>
                  <a:cubicBezTo>
                    <a:pt x="49" y="1"/>
                    <a:pt x="25" y="1"/>
                    <a:pt x="1" y="3"/>
                  </a:cubicBezTo>
                  <a:cubicBezTo>
                    <a:pt x="2869" y="7108"/>
                    <a:pt x="2636" y="15214"/>
                    <a:pt x="5571" y="22285"/>
                  </a:cubicBezTo>
                  <a:cubicBezTo>
                    <a:pt x="4904" y="17982"/>
                    <a:pt x="4204" y="13679"/>
                    <a:pt x="3536" y="9376"/>
                  </a:cubicBezTo>
                  <a:cubicBezTo>
                    <a:pt x="3203" y="7208"/>
                    <a:pt x="2869" y="5006"/>
                    <a:pt x="2369" y="2871"/>
                  </a:cubicBezTo>
                  <a:cubicBezTo>
                    <a:pt x="2202" y="2204"/>
                    <a:pt x="2035" y="1537"/>
                    <a:pt x="1668" y="970"/>
                  </a:cubicBezTo>
                  <a:cubicBezTo>
                    <a:pt x="1283" y="423"/>
                    <a:pt x="711" y="1"/>
                    <a:pt x="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944;p48">
              <a:extLst>
                <a:ext uri="{FF2B5EF4-FFF2-40B4-BE49-F238E27FC236}">
                  <a16:creationId xmlns:a16="http://schemas.microsoft.com/office/drawing/2014/main" id="{8AEF37EA-82F3-4DE3-AF3A-CA7435E2A808}"/>
                </a:ext>
              </a:extLst>
            </p:cNvPr>
            <p:cNvSpPr/>
            <p:nvPr/>
          </p:nvSpPr>
          <p:spPr>
            <a:xfrm>
              <a:off x="5592066" y="2771430"/>
              <a:ext cx="202068" cy="239611"/>
            </a:xfrm>
            <a:custGeom>
              <a:avLst/>
              <a:gdLst/>
              <a:ahLst/>
              <a:cxnLst/>
              <a:rect l="l" t="t" r="r" b="b"/>
              <a:pathLst>
                <a:path w="8574" h="10167" extrusionOk="0">
                  <a:moveTo>
                    <a:pt x="1935" y="0"/>
                  </a:moveTo>
                  <a:cubicBezTo>
                    <a:pt x="1802" y="2135"/>
                    <a:pt x="1568" y="4437"/>
                    <a:pt x="67" y="6005"/>
                  </a:cubicBezTo>
                  <a:cubicBezTo>
                    <a:pt x="67" y="6038"/>
                    <a:pt x="34" y="6038"/>
                    <a:pt x="1" y="6071"/>
                  </a:cubicBezTo>
                  <a:cubicBezTo>
                    <a:pt x="716" y="8192"/>
                    <a:pt x="2549" y="10166"/>
                    <a:pt x="4612" y="10166"/>
                  </a:cubicBezTo>
                  <a:cubicBezTo>
                    <a:pt x="5144" y="10166"/>
                    <a:pt x="5691" y="10035"/>
                    <a:pt x="6238" y="9741"/>
                  </a:cubicBezTo>
                  <a:cubicBezTo>
                    <a:pt x="7372" y="9107"/>
                    <a:pt x="8106" y="8073"/>
                    <a:pt x="8573" y="6905"/>
                  </a:cubicBezTo>
                  <a:cubicBezTo>
                    <a:pt x="8173" y="6638"/>
                    <a:pt x="7806" y="6338"/>
                    <a:pt x="7473" y="6005"/>
                  </a:cubicBezTo>
                  <a:cubicBezTo>
                    <a:pt x="6005" y="4437"/>
                    <a:pt x="5738" y="2135"/>
                    <a:pt x="5638"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945;p48">
              <a:extLst>
                <a:ext uri="{FF2B5EF4-FFF2-40B4-BE49-F238E27FC236}">
                  <a16:creationId xmlns:a16="http://schemas.microsoft.com/office/drawing/2014/main" id="{376A924A-1493-492B-A6AD-4FE08E4124CB}"/>
                </a:ext>
              </a:extLst>
            </p:cNvPr>
            <p:cNvSpPr/>
            <p:nvPr/>
          </p:nvSpPr>
          <p:spPr>
            <a:xfrm>
              <a:off x="5704483" y="2597690"/>
              <a:ext cx="3959" cy="24"/>
            </a:xfrm>
            <a:custGeom>
              <a:avLst/>
              <a:gdLst/>
              <a:ahLst/>
              <a:cxnLst/>
              <a:rect l="l" t="t" r="r" b="b"/>
              <a:pathLst>
                <a:path w="168" h="1" extrusionOk="0">
                  <a:moveTo>
                    <a:pt x="1" y="0"/>
                  </a:moveTo>
                  <a:lnTo>
                    <a:pt x="1" y="0"/>
                  </a:lnTo>
                  <a:cubicBezTo>
                    <a:pt x="67" y="0"/>
                    <a:pt x="101" y="0"/>
                    <a:pt x="167" y="0"/>
                  </a:cubicBezTo>
                  <a:cubicBezTo>
                    <a:pt x="101" y="0"/>
                    <a:pt x="67" y="0"/>
                    <a:pt x="1"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946;p48">
              <a:extLst>
                <a:ext uri="{FF2B5EF4-FFF2-40B4-BE49-F238E27FC236}">
                  <a16:creationId xmlns:a16="http://schemas.microsoft.com/office/drawing/2014/main" id="{2AE3CF0C-46CE-46C5-B92C-B29AD621B189}"/>
                </a:ext>
              </a:extLst>
            </p:cNvPr>
            <p:cNvSpPr/>
            <p:nvPr/>
          </p:nvSpPr>
          <p:spPr>
            <a:xfrm>
              <a:off x="5691898" y="2597690"/>
              <a:ext cx="3959" cy="24"/>
            </a:xfrm>
            <a:custGeom>
              <a:avLst/>
              <a:gdLst/>
              <a:ahLst/>
              <a:cxnLst/>
              <a:rect l="l" t="t" r="r" b="b"/>
              <a:pathLst>
                <a:path w="168" h="1" extrusionOk="0">
                  <a:moveTo>
                    <a:pt x="1" y="0"/>
                  </a:moveTo>
                  <a:cubicBezTo>
                    <a:pt x="34" y="0"/>
                    <a:pt x="101" y="0"/>
                    <a:pt x="168" y="0"/>
                  </a:cubicBezTo>
                  <a:lnTo>
                    <a:pt x="168" y="0"/>
                  </a:lnTo>
                  <a:cubicBezTo>
                    <a:pt x="101" y="0"/>
                    <a:pt x="34" y="0"/>
                    <a:pt x="1"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947;p48">
              <a:extLst>
                <a:ext uri="{FF2B5EF4-FFF2-40B4-BE49-F238E27FC236}">
                  <a16:creationId xmlns:a16="http://schemas.microsoft.com/office/drawing/2014/main" id="{05BBC53D-97CA-486B-BDFC-EEDC5C823773}"/>
                </a:ext>
              </a:extLst>
            </p:cNvPr>
            <p:cNvSpPr/>
            <p:nvPr/>
          </p:nvSpPr>
          <p:spPr>
            <a:xfrm>
              <a:off x="5490655" y="2596889"/>
              <a:ext cx="419030" cy="563711"/>
            </a:xfrm>
            <a:custGeom>
              <a:avLst/>
              <a:gdLst/>
              <a:ahLst/>
              <a:cxnLst/>
              <a:rect l="l" t="t" r="r" b="b"/>
              <a:pathLst>
                <a:path w="17780" h="23919" extrusionOk="0">
                  <a:moveTo>
                    <a:pt x="8873" y="1"/>
                  </a:moveTo>
                  <a:cubicBezTo>
                    <a:pt x="8840" y="1"/>
                    <a:pt x="8807" y="1"/>
                    <a:pt x="8807" y="34"/>
                  </a:cubicBezTo>
                  <a:lnTo>
                    <a:pt x="8707" y="34"/>
                  </a:lnTo>
                  <a:cubicBezTo>
                    <a:pt x="8340" y="68"/>
                    <a:pt x="8006" y="134"/>
                    <a:pt x="7639" y="134"/>
                  </a:cubicBezTo>
                  <a:cubicBezTo>
                    <a:pt x="7601" y="132"/>
                    <a:pt x="7562" y="131"/>
                    <a:pt x="7524" y="131"/>
                  </a:cubicBezTo>
                  <a:cubicBezTo>
                    <a:pt x="6240" y="131"/>
                    <a:pt x="5155" y="1204"/>
                    <a:pt x="4637" y="2403"/>
                  </a:cubicBezTo>
                  <a:cubicBezTo>
                    <a:pt x="4137" y="3637"/>
                    <a:pt x="4103" y="5038"/>
                    <a:pt x="3970" y="6339"/>
                  </a:cubicBezTo>
                  <a:cubicBezTo>
                    <a:pt x="3536" y="9841"/>
                    <a:pt x="2169" y="13210"/>
                    <a:pt x="0" y="16012"/>
                  </a:cubicBezTo>
                  <a:cubicBezTo>
                    <a:pt x="1001" y="16179"/>
                    <a:pt x="1668" y="17080"/>
                    <a:pt x="2235" y="17947"/>
                  </a:cubicBezTo>
                  <a:cubicBezTo>
                    <a:pt x="3069" y="19281"/>
                    <a:pt x="3837" y="20682"/>
                    <a:pt x="4904" y="21850"/>
                  </a:cubicBezTo>
                  <a:cubicBezTo>
                    <a:pt x="5905" y="22951"/>
                    <a:pt x="7272" y="23818"/>
                    <a:pt x="8740" y="23918"/>
                  </a:cubicBezTo>
                  <a:lnTo>
                    <a:pt x="9040" y="23918"/>
                  </a:lnTo>
                  <a:cubicBezTo>
                    <a:pt x="10508" y="23818"/>
                    <a:pt x="11842" y="22951"/>
                    <a:pt x="12843" y="21850"/>
                  </a:cubicBezTo>
                  <a:cubicBezTo>
                    <a:pt x="13944" y="20682"/>
                    <a:pt x="14678" y="19281"/>
                    <a:pt x="15545" y="17947"/>
                  </a:cubicBezTo>
                  <a:cubicBezTo>
                    <a:pt x="16079" y="17080"/>
                    <a:pt x="16779" y="16179"/>
                    <a:pt x="17780" y="16012"/>
                  </a:cubicBezTo>
                  <a:cubicBezTo>
                    <a:pt x="15612" y="13210"/>
                    <a:pt x="14211" y="9841"/>
                    <a:pt x="13810" y="6339"/>
                  </a:cubicBezTo>
                  <a:cubicBezTo>
                    <a:pt x="13644" y="5038"/>
                    <a:pt x="13610" y="3637"/>
                    <a:pt x="13110" y="2403"/>
                  </a:cubicBezTo>
                  <a:cubicBezTo>
                    <a:pt x="12624" y="1204"/>
                    <a:pt x="11509" y="131"/>
                    <a:pt x="10223" y="131"/>
                  </a:cubicBezTo>
                  <a:cubicBezTo>
                    <a:pt x="10185" y="131"/>
                    <a:pt x="10146" y="132"/>
                    <a:pt x="10108" y="134"/>
                  </a:cubicBezTo>
                  <a:cubicBezTo>
                    <a:pt x="9741" y="134"/>
                    <a:pt x="9407" y="68"/>
                    <a:pt x="9074" y="34"/>
                  </a:cubicBezTo>
                  <a:lnTo>
                    <a:pt x="8974" y="34"/>
                  </a:lnTo>
                  <a:cubicBezTo>
                    <a:pt x="8940" y="1"/>
                    <a:pt x="8907" y="1"/>
                    <a:pt x="88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948;p48">
              <a:extLst>
                <a:ext uri="{FF2B5EF4-FFF2-40B4-BE49-F238E27FC236}">
                  <a16:creationId xmlns:a16="http://schemas.microsoft.com/office/drawing/2014/main" id="{3F3466AB-C27D-47CA-87EF-374980E7A93B}"/>
                </a:ext>
              </a:extLst>
            </p:cNvPr>
            <p:cNvSpPr/>
            <p:nvPr/>
          </p:nvSpPr>
          <p:spPr>
            <a:xfrm>
              <a:off x="5631376" y="2771430"/>
              <a:ext cx="139166" cy="165727"/>
            </a:xfrm>
            <a:custGeom>
              <a:avLst/>
              <a:gdLst/>
              <a:ahLst/>
              <a:cxnLst/>
              <a:rect l="l" t="t" r="r" b="b"/>
              <a:pathLst>
                <a:path w="5905" h="7032" extrusionOk="0">
                  <a:moveTo>
                    <a:pt x="334" y="0"/>
                  </a:moveTo>
                  <a:cubicBezTo>
                    <a:pt x="0" y="2469"/>
                    <a:pt x="234" y="5304"/>
                    <a:pt x="2135" y="6505"/>
                  </a:cubicBezTo>
                  <a:cubicBezTo>
                    <a:pt x="2797" y="6869"/>
                    <a:pt x="3387" y="7032"/>
                    <a:pt x="3918" y="7032"/>
                  </a:cubicBezTo>
                  <a:cubicBezTo>
                    <a:pt x="4698" y="7032"/>
                    <a:pt x="5349" y="6680"/>
                    <a:pt x="5905" y="6105"/>
                  </a:cubicBezTo>
                  <a:cubicBezTo>
                    <a:pt x="5871" y="6071"/>
                    <a:pt x="5838" y="6038"/>
                    <a:pt x="5805" y="6005"/>
                  </a:cubicBezTo>
                  <a:cubicBezTo>
                    <a:pt x="4337" y="4437"/>
                    <a:pt x="4070" y="2135"/>
                    <a:pt x="39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949;p48">
              <a:extLst>
                <a:ext uri="{FF2B5EF4-FFF2-40B4-BE49-F238E27FC236}">
                  <a16:creationId xmlns:a16="http://schemas.microsoft.com/office/drawing/2014/main" id="{6B865745-9C56-4E05-9DB1-EE63C05BFB67}"/>
                </a:ext>
              </a:extLst>
            </p:cNvPr>
            <p:cNvSpPr/>
            <p:nvPr/>
          </p:nvSpPr>
          <p:spPr>
            <a:xfrm>
              <a:off x="5626663" y="2687789"/>
              <a:ext cx="161956" cy="198438"/>
            </a:xfrm>
            <a:custGeom>
              <a:avLst/>
              <a:gdLst/>
              <a:ahLst/>
              <a:cxnLst/>
              <a:rect l="l" t="t" r="r" b="b"/>
              <a:pathLst>
                <a:path w="6872" h="8420" extrusionOk="0">
                  <a:moveTo>
                    <a:pt x="2902" y="1"/>
                  </a:moveTo>
                  <a:cubicBezTo>
                    <a:pt x="1926" y="1"/>
                    <a:pt x="928" y="443"/>
                    <a:pt x="167" y="1148"/>
                  </a:cubicBezTo>
                  <a:cubicBezTo>
                    <a:pt x="100" y="2215"/>
                    <a:pt x="0" y="3282"/>
                    <a:pt x="100" y="4350"/>
                  </a:cubicBezTo>
                  <a:cubicBezTo>
                    <a:pt x="234" y="5417"/>
                    <a:pt x="534" y="6285"/>
                    <a:pt x="1168" y="7085"/>
                  </a:cubicBezTo>
                  <a:cubicBezTo>
                    <a:pt x="1735" y="7819"/>
                    <a:pt x="2502" y="8419"/>
                    <a:pt x="3436" y="8419"/>
                  </a:cubicBezTo>
                  <a:cubicBezTo>
                    <a:pt x="4370" y="8419"/>
                    <a:pt x="5137" y="7819"/>
                    <a:pt x="5704" y="7085"/>
                  </a:cubicBezTo>
                  <a:cubicBezTo>
                    <a:pt x="6338" y="6285"/>
                    <a:pt x="6638" y="5417"/>
                    <a:pt x="6738" y="4350"/>
                  </a:cubicBezTo>
                  <a:cubicBezTo>
                    <a:pt x="6872" y="3282"/>
                    <a:pt x="6772" y="2215"/>
                    <a:pt x="6705" y="1148"/>
                  </a:cubicBezTo>
                  <a:cubicBezTo>
                    <a:pt x="5944" y="443"/>
                    <a:pt x="4946" y="1"/>
                    <a:pt x="3971" y="1"/>
                  </a:cubicBezTo>
                  <a:cubicBezTo>
                    <a:pt x="3791" y="1"/>
                    <a:pt x="3612" y="16"/>
                    <a:pt x="3436" y="47"/>
                  </a:cubicBezTo>
                  <a:cubicBezTo>
                    <a:pt x="3260" y="16"/>
                    <a:pt x="3081" y="1"/>
                    <a:pt x="29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950;p48">
              <a:extLst>
                <a:ext uri="{FF2B5EF4-FFF2-40B4-BE49-F238E27FC236}">
                  <a16:creationId xmlns:a16="http://schemas.microsoft.com/office/drawing/2014/main" id="{E9E073D7-3FAE-4571-8647-ACBB52513FA8}"/>
                </a:ext>
              </a:extLst>
            </p:cNvPr>
            <p:cNvSpPr/>
            <p:nvPr/>
          </p:nvSpPr>
          <p:spPr>
            <a:xfrm>
              <a:off x="5360161" y="2997748"/>
              <a:ext cx="307391" cy="378093"/>
            </a:xfrm>
            <a:custGeom>
              <a:avLst/>
              <a:gdLst/>
              <a:ahLst/>
              <a:cxnLst/>
              <a:rect l="l" t="t" r="r" b="b"/>
              <a:pathLst>
                <a:path w="13043" h="16043" extrusionOk="0">
                  <a:moveTo>
                    <a:pt x="10078" y="0"/>
                  </a:moveTo>
                  <a:cubicBezTo>
                    <a:pt x="9798" y="0"/>
                    <a:pt x="9333" y="188"/>
                    <a:pt x="9240" y="404"/>
                  </a:cubicBezTo>
                  <a:cubicBezTo>
                    <a:pt x="9140" y="638"/>
                    <a:pt x="9140" y="1572"/>
                    <a:pt x="9173" y="1839"/>
                  </a:cubicBezTo>
                  <a:cubicBezTo>
                    <a:pt x="9307" y="3540"/>
                    <a:pt x="9640" y="4341"/>
                    <a:pt x="10274" y="5908"/>
                  </a:cubicBezTo>
                  <a:cubicBezTo>
                    <a:pt x="7405" y="7309"/>
                    <a:pt x="4670" y="8410"/>
                    <a:pt x="2202" y="10445"/>
                  </a:cubicBezTo>
                  <a:cubicBezTo>
                    <a:pt x="1468" y="11079"/>
                    <a:pt x="734" y="11746"/>
                    <a:pt x="367" y="12647"/>
                  </a:cubicBezTo>
                  <a:cubicBezTo>
                    <a:pt x="0" y="13514"/>
                    <a:pt x="0" y="14615"/>
                    <a:pt x="667" y="15315"/>
                  </a:cubicBezTo>
                  <a:cubicBezTo>
                    <a:pt x="1101" y="15825"/>
                    <a:pt x="1767" y="16042"/>
                    <a:pt x="2430" y="16042"/>
                  </a:cubicBezTo>
                  <a:cubicBezTo>
                    <a:pt x="2634" y="16042"/>
                    <a:pt x="2839" y="16022"/>
                    <a:pt x="3036" y="15982"/>
                  </a:cubicBezTo>
                  <a:cubicBezTo>
                    <a:pt x="3870" y="15782"/>
                    <a:pt x="4603" y="15282"/>
                    <a:pt x="5271" y="14748"/>
                  </a:cubicBezTo>
                  <a:cubicBezTo>
                    <a:pt x="7806" y="12647"/>
                    <a:pt x="9440" y="9678"/>
                    <a:pt x="11809" y="7443"/>
                  </a:cubicBezTo>
                  <a:cubicBezTo>
                    <a:pt x="12276" y="7309"/>
                    <a:pt x="12776" y="6909"/>
                    <a:pt x="12909" y="6509"/>
                  </a:cubicBezTo>
                  <a:cubicBezTo>
                    <a:pt x="13043" y="6008"/>
                    <a:pt x="12976" y="5508"/>
                    <a:pt x="12876" y="5041"/>
                  </a:cubicBezTo>
                  <a:cubicBezTo>
                    <a:pt x="12743" y="4574"/>
                    <a:pt x="12542" y="4107"/>
                    <a:pt x="12542" y="3607"/>
                  </a:cubicBezTo>
                  <a:cubicBezTo>
                    <a:pt x="12542" y="3340"/>
                    <a:pt x="12643" y="3040"/>
                    <a:pt x="12609" y="2773"/>
                  </a:cubicBezTo>
                  <a:cubicBezTo>
                    <a:pt x="12576" y="2506"/>
                    <a:pt x="12476" y="2239"/>
                    <a:pt x="12242" y="2106"/>
                  </a:cubicBezTo>
                  <a:cubicBezTo>
                    <a:pt x="12109" y="2539"/>
                    <a:pt x="11942" y="2973"/>
                    <a:pt x="11909" y="3440"/>
                  </a:cubicBezTo>
                  <a:cubicBezTo>
                    <a:pt x="11342" y="2406"/>
                    <a:pt x="11508" y="2839"/>
                    <a:pt x="10941" y="1805"/>
                  </a:cubicBezTo>
                  <a:cubicBezTo>
                    <a:pt x="10808" y="1605"/>
                    <a:pt x="10374" y="71"/>
                    <a:pt x="10141" y="4"/>
                  </a:cubicBezTo>
                  <a:cubicBezTo>
                    <a:pt x="10121" y="2"/>
                    <a:pt x="10100" y="0"/>
                    <a:pt x="100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951;p48">
              <a:extLst>
                <a:ext uri="{FF2B5EF4-FFF2-40B4-BE49-F238E27FC236}">
                  <a16:creationId xmlns:a16="http://schemas.microsoft.com/office/drawing/2014/main" id="{84A8C9F9-9D4E-4142-B8C1-381875B7201D}"/>
                </a:ext>
              </a:extLst>
            </p:cNvPr>
            <p:cNvSpPr/>
            <p:nvPr/>
          </p:nvSpPr>
          <p:spPr>
            <a:xfrm>
              <a:off x="5709997" y="2997748"/>
              <a:ext cx="307391" cy="378093"/>
            </a:xfrm>
            <a:custGeom>
              <a:avLst/>
              <a:gdLst/>
              <a:ahLst/>
              <a:cxnLst/>
              <a:rect l="l" t="t" r="r" b="b"/>
              <a:pathLst>
                <a:path w="13043" h="16043" extrusionOk="0">
                  <a:moveTo>
                    <a:pt x="2959" y="0"/>
                  </a:moveTo>
                  <a:cubicBezTo>
                    <a:pt x="2938" y="0"/>
                    <a:pt x="2919" y="2"/>
                    <a:pt x="2902" y="4"/>
                  </a:cubicBezTo>
                  <a:cubicBezTo>
                    <a:pt x="2669" y="71"/>
                    <a:pt x="2202" y="1605"/>
                    <a:pt x="2102" y="1805"/>
                  </a:cubicBezTo>
                  <a:cubicBezTo>
                    <a:pt x="1501" y="2839"/>
                    <a:pt x="1701" y="2406"/>
                    <a:pt x="1134" y="3440"/>
                  </a:cubicBezTo>
                  <a:cubicBezTo>
                    <a:pt x="1101" y="2973"/>
                    <a:pt x="901" y="2539"/>
                    <a:pt x="801" y="2106"/>
                  </a:cubicBezTo>
                  <a:cubicBezTo>
                    <a:pt x="567" y="2239"/>
                    <a:pt x="434" y="2506"/>
                    <a:pt x="400" y="2773"/>
                  </a:cubicBezTo>
                  <a:cubicBezTo>
                    <a:pt x="367" y="3040"/>
                    <a:pt x="467" y="3340"/>
                    <a:pt x="467" y="3607"/>
                  </a:cubicBezTo>
                  <a:cubicBezTo>
                    <a:pt x="467" y="4107"/>
                    <a:pt x="267" y="4574"/>
                    <a:pt x="167" y="5041"/>
                  </a:cubicBezTo>
                  <a:cubicBezTo>
                    <a:pt x="67" y="5508"/>
                    <a:pt x="0" y="6008"/>
                    <a:pt x="134" y="6509"/>
                  </a:cubicBezTo>
                  <a:cubicBezTo>
                    <a:pt x="234" y="6909"/>
                    <a:pt x="767" y="7309"/>
                    <a:pt x="1234" y="7443"/>
                  </a:cubicBezTo>
                  <a:cubicBezTo>
                    <a:pt x="3569" y="9678"/>
                    <a:pt x="5237" y="12647"/>
                    <a:pt x="7739" y="14748"/>
                  </a:cubicBezTo>
                  <a:cubicBezTo>
                    <a:pt x="8406" y="15282"/>
                    <a:pt x="9140" y="15782"/>
                    <a:pt x="9974" y="15982"/>
                  </a:cubicBezTo>
                  <a:cubicBezTo>
                    <a:pt x="10179" y="16022"/>
                    <a:pt x="10389" y="16042"/>
                    <a:pt x="10598" y="16042"/>
                  </a:cubicBezTo>
                  <a:cubicBezTo>
                    <a:pt x="11276" y="16042"/>
                    <a:pt x="11942" y="15825"/>
                    <a:pt x="12376" y="15315"/>
                  </a:cubicBezTo>
                  <a:cubicBezTo>
                    <a:pt x="13009" y="14615"/>
                    <a:pt x="13043" y="13514"/>
                    <a:pt x="12642" y="12647"/>
                  </a:cubicBezTo>
                  <a:cubicBezTo>
                    <a:pt x="12276" y="11746"/>
                    <a:pt x="11575" y="11079"/>
                    <a:pt x="10841" y="10478"/>
                  </a:cubicBezTo>
                  <a:cubicBezTo>
                    <a:pt x="8373" y="8410"/>
                    <a:pt x="5604" y="7309"/>
                    <a:pt x="2735" y="5908"/>
                  </a:cubicBezTo>
                  <a:cubicBezTo>
                    <a:pt x="3403" y="4341"/>
                    <a:pt x="3736" y="3540"/>
                    <a:pt x="3870" y="1839"/>
                  </a:cubicBezTo>
                  <a:cubicBezTo>
                    <a:pt x="3870" y="1605"/>
                    <a:pt x="3903" y="638"/>
                    <a:pt x="3803" y="404"/>
                  </a:cubicBezTo>
                  <a:cubicBezTo>
                    <a:pt x="3710" y="188"/>
                    <a:pt x="3217" y="0"/>
                    <a:pt x="295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952;p48">
              <a:extLst>
                <a:ext uri="{FF2B5EF4-FFF2-40B4-BE49-F238E27FC236}">
                  <a16:creationId xmlns:a16="http://schemas.microsoft.com/office/drawing/2014/main" id="{D837A718-19ED-4713-9068-C7995B716921}"/>
                </a:ext>
              </a:extLst>
            </p:cNvPr>
            <p:cNvSpPr/>
            <p:nvPr/>
          </p:nvSpPr>
          <p:spPr>
            <a:xfrm>
              <a:off x="5335793" y="3149217"/>
              <a:ext cx="283022" cy="236901"/>
            </a:xfrm>
            <a:custGeom>
              <a:avLst/>
              <a:gdLst/>
              <a:ahLst/>
              <a:cxnLst/>
              <a:rect l="l" t="t" r="r" b="b"/>
              <a:pathLst>
                <a:path w="12009" h="10052" extrusionOk="0">
                  <a:moveTo>
                    <a:pt x="8812" y="0"/>
                  </a:moveTo>
                  <a:cubicBezTo>
                    <a:pt x="8543" y="0"/>
                    <a:pt x="8271" y="41"/>
                    <a:pt x="8006" y="115"/>
                  </a:cubicBezTo>
                  <a:cubicBezTo>
                    <a:pt x="7405" y="282"/>
                    <a:pt x="6872" y="615"/>
                    <a:pt x="6371" y="949"/>
                  </a:cubicBezTo>
                  <a:cubicBezTo>
                    <a:pt x="4904" y="2050"/>
                    <a:pt x="3736" y="3484"/>
                    <a:pt x="2268" y="4485"/>
                  </a:cubicBezTo>
                  <a:cubicBezTo>
                    <a:pt x="1835" y="4785"/>
                    <a:pt x="1368" y="5052"/>
                    <a:pt x="1001" y="5352"/>
                  </a:cubicBezTo>
                  <a:cubicBezTo>
                    <a:pt x="601" y="5686"/>
                    <a:pt x="267" y="6119"/>
                    <a:pt x="134" y="6620"/>
                  </a:cubicBezTo>
                  <a:cubicBezTo>
                    <a:pt x="0" y="7287"/>
                    <a:pt x="267" y="7987"/>
                    <a:pt x="667" y="8521"/>
                  </a:cubicBezTo>
                  <a:cubicBezTo>
                    <a:pt x="1397" y="9475"/>
                    <a:pt x="2575" y="10052"/>
                    <a:pt x="3745" y="10052"/>
                  </a:cubicBezTo>
                  <a:cubicBezTo>
                    <a:pt x="3966" y="10052"/>
                    <a:pt x="4186" y="10031"/>
                    <a:pt x="4403" y="9989"/>
                  </a:cubicBezTo>
                  <a:cubicBezTo>
                    <a:pt x="5571" y="9789"/>
                    <a:pt x="6571" y="9055"/>
                    <a:pt x="7472" y="8254"/>
                  </a:cubicBezTo>
                  <a:cubicBezTo>
                    <a:pt x="8339" y="7454"/>
                    <a:pt x="9140" y="6586"/>
                    <a:pt x="10107" y="5919"/>
                  </a:cubicBezTo>
                  <a:cubicBezTo>
                    <a:pt x="10641" y="5586"/>
                    <a:pt x="11275" y="5252"/>
                    <a:pt x="11575" y="4718"/>
                  </a:cubicBezTo>
                  <a:cubicBezTo>
                    <a:pt x="12009" y="3951"/>
                    <a:pt x="11742" y="3017"/>
                    <a:pt x="11308" y="2283"/>
                  </a:cubicBezTo>
                  <a:cubicBezTo>
                    <a:pt x="10841" y="1549"/>
                    <a:pt x="10207" y="949"/>
                    <a:pt x="9807" y="215"/>
                  </a:cubicBezTo>
                  <a:cubicBezTo>
                    <a:pt x="9490" y="66"/>
                    <a:pt x="9153" y="0"/>
                    <a:pt x="8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953;p48">
              <a:extLst>
                <a:ext uri="{FF2B5EF4-FFF2-40B4-BE49-F238E27FC236}">
                  <a16:creationId xmlns:a16="http://schemas.microsoft.com/office/drawing/2014/main" id="{DFDA04E1-2F08-4E21-A740-4F2C66A44170}"/>
                </a:ext>
              </a:extLst>
            </p:cNvPr>
            <p:cNvSpPr/>
            <p:nvPr/>
          </p:nvSpPr>
          <p:spPr>
            <a:xfrm>
              <a:off x="5770519" y="3143702"/>
              <a:ext cx="254741" cy="239022"/>
            </a:xfrm>
            <a:custGeom>
              <a:avLst/>
              <a:gdLst/>
              <a:ahLst/>
              <a:cxnLst/>
              <a:rect l="l" t="t" r="r" b="b"/>
              <a:pathLst>
                <a:path w="10809" h="10142" extrusionOk="0">
                  <a:moveTo>
                    <a:pt x="3650" y="0"/>
                  </a:moveTo>
                  <a:cubicBezTo>
                    <a:pt x="3358" y="0"/>
                    <a:pt x="3058" y="58"/>
                    <a:pt x="2769" y="116"/>
                  </a:cubicBezTo>
                  <a:cubicBezTo>
                    <a:pt x="2536" y="149"/>
                    <a:pt x="2302" y="182"/>
                    <a:pt x="2135" y="382"/>
                  </a:cubicBezTo>
                  <a:cubicBezTo>
                    <a:pt x="1935" y="583"/>
                    <a:pt x="1935" y="916"/>
                    <a:pt x="1835" y="1183"/>
                  </a:cubicBezTo>
                  <a:cubicBezTo>
                    <a:pt x="1602" y="1984"/>
                    <a:pt x="568" y="2284"/>
                    <a:pt x="234" y="3051"/>
                  </a:cubicBezTo>
                  <a:cubicBezTo>
                    <a:pt x="1" y="3451"/>
                    <a:pt x="34" y="3952"/>
                    <a:pt x="167" y="4419"/>
                  </a:cubicBezTo>
                  <a:cubicBezTo>
                    <a:pt x="434" y="5286"/>
                    <a:pt x="1068" y="5987"/>
                    <a:pt x="1769" y="6554"/>
                  </a:cubicBezTo>
                  <a:cubicBezTo>
                    <a:pt x="2469" y="7121"/>
                    <a:pt x="3270" y="7588"/>
                    <a:pt x="4037" y="8088"/>
                  </a:cubicBezTo>
                  <a:cubicBezTo>
                    <a:pt x="4871" y="8688"/>
                    <a:pt x="5671" y="9356"/>
                    <a:pt x="6605" y="9789"/>
                  </a:cubicBezTo>
                  <a:cubicBezTo>
                    <a:pt x="7105" y="10003"/>
                    <a:pt x="7672" y="10141"/>
                    <a:pt x="8224" y="10141"/>
                  </a:cubicBezTo>
                  <a:cubicBezTo>
                    <a:pt x="8703" y="10141"/>
                    <a:pt x="9171" y="10037"/>
                    <a:pt x="9574" y="9789"/>
                  </a:cubicBezTo>
                  <a:cubicBezTo>
                    <a:pt x="10408" y="9289"/>
                    <a:pt x="10808" y="8288"/>
                    <a:pt x="10775" y="7321"/>
                  </a:cubicBezTo>
                  <a:cubicBezTo>
                    <a:pt x="10742" y="6387"/>
                    <a:pt x="10308" y="5453"/>
                    <a:pt x="9708" y="4719"/>
                  </a:cubicBezTo>
                  <a:cubicBezTo>
                    <a:pt x="9074" y="3985"/>
                    <a:pt x="8307" y="3385"/>
                    <a:pt x="7539" y="2818"/>
                  </a:cubicBezTo>
                  <a:cubicBezTo>
                    <a:pt x="6772" y="2250"/>
                    <a:pt x="6005" y="1683"/>
                    <a:pt x="5338" y="1016"/>
                  </a:cubicBezTo>
                  <a:cubicBezTo>
                    <a:pt x="5004" y="649"/>
                    <a:pt x="4704" y="282"/>
                    <a:pt x="4270" y="116"/>
                  </a:cubicBezTo>
                  <a:cubicBezTo>
                    <a:pt x="4073" y="31"/>
                    <a:pt x="3864" y="0"/>
                    <a:pt x="36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954;p48">
              <a:extLst>
                <a:ext uri="{FF2B5EF4-FFF2-40B4-BE49-F238E27FC236}">
                  <a16:creationId xmlns:a16="http://schemas.microsoft.com/office/drawing/2014/main" id="{8B31B89A-6458-4C74-83F3-A11E0C38D289}"/>
                </a:ext>
              </a:extLst>
            </p:cNvPr>
            <p:cNvSpPr/>
            <p:nvPr/>
          </p:nvSpPr>
          <p:spPr>
            <a:xfrm>
              <a:off x="8160405" y="3002556"/>
              <a:ext cx="580986" cy="525956"/>
            </a:xfrm>
            <a:custGeom>
              <a:avLst/>
              <a:gdLst/>
              <a:ahLst/>
              <a:cxnLst/>
              <a:rect l="l" t="t" r="r" b="b"/>
              <a:pathLst>
                <a:path w="24652" h="22317" extrusionOk="0">
                  <a:moveTo>
                    <a:pt x="20382" y="0"/>
                  </a:moveTo>
                  <a:lnTo>
                    <a:pt x="0" y="5071"/>
                  </a:lnTo>
                  <a:lnTo>
                    <a:pt x="4303" y="22316"/>
                  </a:lnTo>
                  <a:lnTo>
                    <a:pt x="24651" y="17246"/>
                  </a:lnTo>
                  <a:lnTo>
                    <a:pt x="203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955;p48">
              <a:extLst>
                <a:ext uri="{FF2B5EF4-FFF2-40B4-BE49-F238E27FC236}">
                  <a16:creationId xmlns:a16="http://schemas.microsoft.com/office/drawing/2014/main" id="{F29464BD-9251-4C73-A9BB-BBA0EEF9A25D}"/>
                </a:ext>
              </a:extLst>
            </p:cNvPr>
            <p:cNvSpPr/>
            <p:nvPr/>
          </p:nvSpPr>
          <p:spPr>
            <a:xfrm>
              <a:off x="6545654" y="2362227"/>
              <a:ext cx="449715" cy="681219"/>
            </a:xfrm>
            <a:custGeom>
              <a:avLst/>
              <a:gdLst/>
              <a:ahLst/>
              <a:cxnLst/>
              <a:rect l="l" t="t" r="r" b="b"/>
              <a:pathLst>
                <a:path w="19082" h="28905" extrusionOk="0">
                  <a:moveTo>
                    <a:pt x="2848" y="0"/>
                  </a:moveTo>
                  <a:cubicBezTo>
                    <a:pt x="2319" y="0"/>
                    <a:pt x="1805" y="127"/>
                    <a:pt x="1368" y="418"/>
                  </a:cubicBezTo>
                  <a:cubicBezTo>
                    <a:pt x="668" y="885"/>
                    <a:pt x="234" y="1719"/>
                    <a:pt x="134" y="2586"/>
                  </a:cubicBezTo>
                  <a:cubicBezTo>
                    <a:pt x="1" y="3420"/>
                    <a:pt x="101" y="4321"/>
                    <a:pt x="268" y="5155"/>
                  </a:cubicBezTo>
                  <a:cubicBezTo>
                    <a:pt x="1135" y="10225"/>
                    <a:pt x="2836" y="15095"/>
                    <a:pt x="4537" y="19932"/>
                  </a:cubicBezTo>
                  <a:cubicBezTo>
                    <a:pt x="5738" y="23301"/>
                    <a:pt x="7072" y="26870"/>
                    <a:pt x="9975" y="28905"/>
                  </a:cubicBezTo>
                  <a:cubicBezTo>
                    <a:pt x="12510" y="28104"/>
                    <a:pt x="14811" y="26703"/>
                    <a:pt x="16646" y="24835"/>
                  </a:cubicBezTo>
                  <a:cubicBezTo>
                    <a:pt x="17947" y="23534"/>
                    <a:pt x="19081" y="21866"/>
                    <a:pt x="19081" y="20032"/>
                  </a:cubicBezTo>
                  <a:cubicBezTo>
                    <a:pt x="19081" y="18864"/>
                    <a:pt x="18647" y="17730"/>
                    <a:pt x="18147" y="16663"/>
                  </a:cubicBezTo>
                  <a:cubicBezTo>
                    <a:pt x="15512" y="11226"/>
                    <a:pt x="11242" y="6789"/>
                    <a:pt x="7039" y="2453"/>
                  </a:cubicBezTo>
                  <a:cubicBezTo>
                    <a:pt x="6272" y="1652"/>
                    <a:pt x="5471" y="851"/>
                    <a:pt x="4504" y="384"/>
                  </a:cubicBezTo>
                  <a:cubicBezTo>
                    <a:pt x="3988" y="144"/>
                    <a:pt x="3410" y="0"/>
                    <a:pt x="2848" y="0"/>
                  </a:cubicBezTo>
                  <a:close/>
                </a:path>
              </a:pathLst>
            </a:custGeom>
            <a:solidFill>
              <a:srgbClr val="F449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956;p48">
              <a:extLst>
                <a:ext uri="{FF2B5EF4-FFF2-40B4-BE49-F238E27FC236}">
                  <a16:creationId xmlns:a16="http://schemas.microsoft.com/office/drawing/2014/main" id="{624B143D-AF69-431E-AD3D-BC90D073AFC6}"/>
                </a:ext>
              </a:extLst>
            </p:cNvPr>
            <p:cNvSpPr/>
            <p:nvPr/>
          </p:nvSpPr>
          <p:spPr>
            <a:xfrm>
              <a:off x="6338118" y="3878324"/>
              <a:ext cx="180833" cy="105394"/>
            </a:xfrm>
            <a:custGeom>
              <a:avLst/>
              <a:gdLst/>
              <a:ahLst/>
              <a:cxnLst/>
              <a:rect l="l" t="t" r="r" b="b"/>
              <a:pathLst>
                <a:path w="7673" h="4472" extrusionOk="0">
                  <a:moveTo>
                    <a:pt x="7573" y="0"/>
                  </a:moveTo>
                  <a:cubicBezTo>
                    <a:pt x="6605" y="67"/>
                    <a:pt x="5638" y="100"/>
                    <a:pt x="4704" y="167"/>
                  </a:cubicBezTo>
                  <a:cubicBezTo>
                    <a:pt x="4670" y="1068"/>
                    <a:pt x="3937" y="1801"/>
                    <a:pt x="3136" y="2202"/>
                  </a:cubicBezTo>
                  <a:cubicBezTo>
                    <a:pt x="2302" y="2602"/>
                    <a:pt x="1435" y="2769"/>
                    <a:pt x="601" y="3136"/>
                  </a:cubicBezTo>
                  <a:cubicBezTo>
                    <a:pt x="301" y="3236"/>
                    <a:pt x="0" y="3469"/>
                    <a:pt x="0" y="3803"/>
                  </a:cubicBezTo>
                  <a:cubicBezTo>
                    <a:pt x="34" y="4003"/>
                    <a:pt x="167" y="4170"/>
                    <a:pt x="334" y="4270"/>
                  </a:cubicBezTo>
                  <a:cubicBezTo>
                    <a:pt x="534" y="4337"/>
                    <a:pt x="734" y="4370"/>
                    <a:pt x="934" y="4403"/>
                  </a:cubicBezTo>
                  <a:cubicBezTo>
                    <a:pt x="1471" y="4451"/>
                    <a:pt x="2007" y="4472"/>
                    <a:pt x="2543" y="4472"/>
                  </a:cubicBezTo>
                  <a:cubicBezTo>
                    <a:pt x="3875" y="4472"/>
                    <a:pt x="5207" y="4346"/>
                    <a:pt x="6538" y="4203"/>
                  </a:cubicBezTo>
                  <a:cubicBezTo>
                    <a:pt x="6939" y="4170"/>
                    <a:pt x="7372" y="4103"/>
                    <a:pt x="7573" y="3770"/>
                  </a:cubicBezTo>
                  <a:cubicBezTo>
                    <a:pt x="7673" y="3569"/>
                    <a:pt x="7673" y="3303"/>
                    <a:pt x="7673" y="3069"/>
                  </a:cubicBezTo>
                  <a:cubicBezTo>
                    <a:pt x="7639" y="2035"/>
                    <a:pt x="7606" y="1034"/>
                    <a:pt x="7573" y="0"/>
                  </a:cubicBezTo>
                  <a:close/>
                </a:path>
              </a:pathLst>
            </a:custGeom>
            <a:solidFill>
              <a:srgbClr val="3B4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957;p48">
              <a:extLst>
                <a:ext uri="{FF2B5EF4-FFF2-40B4-BE49-F238E27FC236}">
                  <a16:creationId xmlns:a16="http://schemas.microsoft.com/office/drawing/2014/main" id="{2E76F757-A951-4434-9C9A-3A925D3A4E6F}"/>
                </a:ext>
              </a:extLst>
            </p:cNvPr>
            <p:cNvSpPr/>
            <p:nvPr/>
          </p:nvSpPr>
          <p:spPr>
            <a:xfrm>
              <a:off x="6422231" y="2861033"/>
              <a:ext cx="323912" cy="1046397"/>
            </a:xfrm>
            <a:custGeom>
              <a:avLst/>
              <a:gdLst/>
              <a:ahLst/>
              <a:cxnLst/>
              <a:rect l="l" t="t" r="r" b="b"/>
              <a:pathLst>
                <a:path w="13744" h="44400" extrusionOk="0">
                  <a:moveTo>
                    <a:pt x="4871" y="1"/>
                  </a:moveTo>
                  <a:cubicBezTo>
                    <a:pt x="1535" y="14545"/>
                    <a:pt x="1" y="29389"/>
                    <a:pt x="434" y="44333"/>
                  </a:cubicBezTo>
                  <a:cubicBezTo>
                    <a:pt x="1735" y="44399"/>
                    <a:pt x="3670" y="44366"/>
                    <a:pt x="4837" y="44399"/>
                  </a:cubicBezTo>
                  <a:cubicBezTo>
                    <a:pt x="4604" y="36661"/>
                    <a:pt x="5838" y="28888"/>
                    <a:pt x="8307" y="21583"/>
                  </a:cubicBezTo>
                  <a:cubicBezTo>
                    <a:pt x="10675" y="14511"/>
                    <a:pt x="13210" y="7406"/>
                    <a:pt x="13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958;p48">
              <a:extLst>
                <a:ext uri="{FF2B5EF4-FFF2-40B4-BE49-F238E27FC236}">
                  <a16:creationId xmlns:a16="http://schemas.microsoft.com/office/drawing/2014/main" id="{C054A159-E27D-4CB5-8762-9A6E6AEF780F}"/>
                </a:ext>
              </a:extLst>
            </p:cNvPr>
            <p:cNvSpPr/>
            <p:nvPr/>
          </p:nvSpPr>
          <p:spPr>
            <a:xfrm>
              <a:off x="6652580" y="3888529"/>
              <a:ext cx="125026" cy="111191"/>
            </a:xfrm>
            <a:custGeom>
              <a:avLst/>
              <a:gdLst/>
              <a:ahLst/>
              <a:cxnLst/>
              <a:rect l="l" t="t" r="r" b="b"/>
              <a:pathLst>
                <a:path w="5305" h="4718" extrusionOk="0">
                  <a:moveTo>
                    <a:pt x="2636" y="1"/>
                  </a:moveTo>
                  <a:cubicBezTo>
                    <a:pt x="2502" y="568"/>
                    <a:pt x="2202" y="1035"/>
                    <a:pt x="1835" y="1435"/>
                  </a:cubicBezTo>
                  <a:cubicBezTo>
                    <a:pt x="1468" y="1869"/>
                    <a:pt x="1034" y="2202"/>
                    <a:pt x="667" y="2603"/>
                  </a:cubicBezTo>
                  <a:cubicBezTo>
                    <a:pt x="334" y="2970"/>
                    <a:pt x="0" y="3503"/>
                    <a:pt x="234" y="3970"/>
                  </a:cubicBezTo>
                  <a:cubicBezTo>
                    <a:pt x="401" y="4304"/>
                    <a:pt x="801" y="4437"/>
                    <a:pt x="1134" y="4537"/>
                  </a:cubicBezTo>
                  <a:cubicBezTo>
                    <a:pt x="1701" y="4651"/>
                    <a:pt x="2283" y="4718"/>
                    <a:pt x="2860" y="4718"/>
                  </a:cubicBezTo>
                  <a:cubicBezTo>
                    <a:pt x="3132" y="4718"/>
                    <a:pt x="3402" y="4703"/>
                    <a:pt x="3670" y="4671"/>
                  </a:cubicBezTo>
                  <a:cubicBezTo>
                    <a:pt x="4237" y="4604"/>
                    <a:pt x="4870" y="4404"/>
                    <a:pt x="5137" y="3870"/>
                  </a:cubicBezTo>
                  <a:cubicBezTo>
                    <a:pt x="5304" y="3570"/>
                    <a:pt x="5271" y="3203"/>
                    <a:pt x="5237" y="2836"/>
                  </a:cubicBezTo>
                  <a:cubicBezTo>
                    <a:pt x="5171" y="1902"/>
                    <a:pt x="5071" y="968"/>
                    <a:pt x="4904" y="34"/>
                  </a:cubicBezTo>
                  <a:cubicBezTo>
                    <a:pt x="4137" y="34"/>
                    <a:pt x="3369" y="1"/>
                    <a:pt x="2636" y="1"/>
                  </a:cubicBezTo>
                  <a:close/>
                </a:path>
              </a:pathLst>
            </a:custGeom>
            <a:solidFill>
              <a:srgbClr val="3B4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959;p48">
              <a:extLst>
                <a:ext uri="{FF2B5EF4-FFF2-40B4-BE49-F238E27FC236}">
                  <a16:creationId xmlns:a16="http://schemas.microsoft.com/office/drawing/2014/main" id="{A879EAB2-D441-4804-B21E-DE12A3479BEA}"/>
                </a:ext>
              </a:extLst>
            </p:cNvPr>
            <p:cNvSpPr/>
            <p:nvPr/>
          </p:nvSpPr>
          <p:spPr>
            <a:xfrm>
              <a:off x="6589678" y="2861033"/>
              <a:ext cx="253162" cy="1055117"/>
            </a:xfrm>
            <a:custGeom>
              <a:avLst/>
              <a:gdLst/>
              <a:ahLst/>
              <a:cxnLst/>
              <a:rect l="l" t="t" r="r" b="b"/>
              <a:pathLst>
                <a:path w="10742" h="44770" extrusionOk="0">
                  <a:moveTo>
                    <a:pt x="1135" y="1"/>
                  </a:moveTo>
                  <a:cubicBezTo>
                    <a:pt x="1" y="14912"/>
                    <a:pt x="1769" y="30022"/>
                    <a:pt x="4170" y="44766"/>
                  </a:cubicBezTo>
                  <a:cubicBezTo>
                    <a:pt x="4242" y="44769"/>
                    <a:pt x="4318" y="44770"/>
                    <a:pt x="4397" y="44770"/>
                  </a:cubicBezTo>
                  <a:cubicBezTo>
                    <a:pt x="5422" y="44770"/>
                    <a:pt x="7055" y="44596"/>
                    <a:pt x="8080" y="44596"/>
                  </a:cubicBezTo>
                  <a:cubicBezTo>
                    <a:pt x="8159" y="44596"/>
                    <a:pt x="8235" y="44597"/>
                    <a:pt x="8307" y="44600"/>
                  </a:cubicBezTo>
                  <a:cubicBezTo>
                    <a:pt x="7406" y="36761"/>
                    <a:pt x="7072" y="28922"/>
                    <a:pt x="8107" y="21116"/>
                  </a:cubicBezTo>
                  <a:cubicBezTo>
                    <a:pt x="9041" y="14078"/>
                    <a:pt x="10742" y="7073"/>
                    <a:pt x="103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960;p48">
              <a:extLst>
                <a:ext uri="{FF2B5EF4-FFF2-40B4-BE49-F238E27FC236}">
                  <a16:creationId xmlns:a16="http://schemas.microsoft.com/office/drawing/2014/main" id="{E44D24AD-C004-49BF-9688-ADBAA2200757}"/>
                </a:ext>
              </a:extLst>
            </p:cNvPr>
            <p:cNvSpPr/>
            <p:nvPr/>
          </p:nvSpPr>
          <p:spPr>
            <a:xfrm>
              <a:off x="6472547" y="2291643"/>
              <a:ext cx="389948" cy="634249"/>
            </a:xfrm>
            <a:custGeom>
              <a:avLst/>
              <a:gdLst/>
              <a:ahLst/>
              <a:cxnLst/>
              <a:rect l="l" t="t" r="r" b="b"/>
              <a:pathLst>
                <a:path w="16546" h="26912" extrusionOk="0">
                  <a:moveTo>
                    <a:pt x="7991" y="0"/>
                  </a:moveTo>
                  <a:cubicBezTo>
                    <a:pt x="6195" y="0"/>
                    <a:pt x="4398" y="286"/>
                    <a:pt x="2702" y="811"/>
                  </a:cubicBezTo>
                  <a:cubicBezTo>
                    <a:pt x="968" y="1345"/>
                    <a:pt x="1" y="3213"/>
                    <a:pt x="668" y="4881"/>
                  </a:cubicBezTo>
                  <a:cubicBezTo>
                    <a:pt x="1702" y="7549"/>
                    <a:pt x="2169" y="10318"/>
                    <a:pt x="2402" y="13387"/>
                  </a:cubicBezTo>
                  <a:cubicBezTo>
                    <a:pt x="2669" y="17490"/>
                    <a:pt x="2336" y="21626"/>
                    <a:pt x="2035" y="25729"/>
                  </a:cubicBezTo>
                  <a:cubicBezTo>
                    <a:pt x="6297" y="26509"/>
                    <a:pt x="10612" y="26911"/>
                    <a:pt x="14933" y="26911"/>
                  </a:cubicBezTo>
                  <a:cubicBezTo>
                    <a:pt x="15415" y="26911"/>
                    <a:pt x="15897" y="26906"/>
                    <a:pt x="16379" y="26896"/>
                  </a:cubicBezTo>
                  <a:cubicBezTo>
                    <a:pt x="16479" y="18991"/>
                    <a:pt x="16546" y="10985"/>
                    <a:pt x="14945" y="3246"/>
                  </a:cubicBezTo>
                  <a:cubicBezTo>
                    <a:pt x="14811" y="2646"/>
                    <a:pt x="14678" y="2045"/>
                    <a:pt x="14277" y="1578"/>
                  </a:cubicBezTo>
                  <a:cubicBezTo>
                    <a:pt x="13910" y="1144"/>
                    <a:pt x="13343" y="911"/>
                    <a:pt x="12810" y="744"/>
                  </a:cubicBezTo>
                  <a:cubicBezTo>
                    <a:pt x="11254" y="236"/>
                    <a:pt x="9623" y="0"/>
                    <a:pt x="79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961;p48">
              <a:extLst>
                <a:ext uri="{FF2B5EF4-FFF2-40B4-BE49-F238E27FC236}">
                  <a16:creationId xmlns:a16="http://schemas.microsoft.com/office/drawing/2014/main" id="{BDF1CD92-00E7-4C93-9ED0-E6C2191593A8}"/>
                </a:ext>
              </a:extLst>
            </p:cNvPr>
            <p:cNvSpPr/>
            <p:nvPr/>
          </p:nvSpPr>
          <p:spPr>
            <a:xfrm>
              <a:off x="6430880" y="2305194"/>
              <a:ext cx="444978" cy="603045"/>
            </a:xfrm>
            <a:custGeom>
              <a:avLst/>
              <a:gdLst/>
              <a:ahLst/>
              <a:cxnLst/>
              <a:rect l="l" t="t" r="r" b="b"/>
              <a:pathLst>
                <a:path w="18881" h="25588" extrusionOk="0">
                  <a:moveTo>
                    <a:pt x="4027" y="1"/>
                  </a:moveTo>
                  <a:cubicBezTo>
                    <a:pt x="3797" y="1"/>
                    <a:pt x="3580" y="32"/>
                    <a:pt x="3403" y="136"/>
                  </a:cubicBezTo>
                  <a:cubicBezTo>
                    <a:pt x="401" y="2904"/>
                    <a:pt x="1" y="7108"/>
                    <a:pt x="1101" y="11044"/>
                  </a:cubicBezTo>
                  <a:cubicBezTo>
                    <a:pt x="2236" y="14946"/>
                    <a:pt x="10608" y="22318"/>
                    <a:pt x="18380" y="25587"/>
                  </a:cubicBezTo>
                  <a:cubicBezTo>
                    <a:pt x="18881" y="25187"/>
                    <a:pt x="18247" y="24220"/>
                    <a:pt x="18747" y="23819"/>
                  </a:cubicBezTo>
                  <a:cubicBezTo>
                    <a:pt x="17180" y="23252"/>
                    <a:pt x="7239" y="17615"/>
                    <a:pt x="6372" y="16214"/>
                  </a:cubicBezTo>
                  <a:cubicBezTo>
                    <a:pt x="4771" y="13579"/>
                    <a:pt x="2135" y="11444"/>
                    <a:pt x="1668" y="8408"/>
                  </a:cubicBezTo>
                  <a:cubicBezTo>
                    <a:pt x="1168" y="5373"/>
                    <a:pt x="2236" y="1604"/>
                    <a:pt x="4904" y="69"/>
                  </a:cubicBezTo>
                  <a:cubicBezTo>
                    <a:pt x="4625" y="51"/>
                    <a:pt x="4316" y="1"/>
                    <a:pt x="40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962;p48">
              <a:extLst>
                <a:ext uri="{FF2B5EF4-FFF2-40B4-BE49-F238E27FC236}">
                  <a16:creationId xmlns:a16="http://schemas.microsoft.com/office/drawing/2014/main" id="{585DC1FD-A698-469F-8A1D-B62722D1895F}"/>
                </a:ext>
              </a:extLst>
            </p:cNvPr>
            <p:cNvSpPr/>
            <p:nvPr/>
          </p:nvSpPr>
          <p:spPr>
            <a:xfrm>
              <a:off x="6542519" y="2404225"/>
              <a:ext cx="305835" cy="413657"/>
            </a:xfrm>
            <a:custGeom>
              <a:avLst/>
              <a:gdLst/>
              <a:ahLst/>
              <a:cxnLst/>
              <a:rect l="l" t="t" r="r" b="b"/>
              <a:pathLst>
                <a:path w="12977" h="17552" extrusionOk="0">
                  <a:moveTo>
                    <a:pt x="9320" y="1"/>
                  </a:moveTo>
                  <a:cubicBezTo>
                    <a:pt x="9305" y="1"/>
                    <a:pt x="9289" y="2"/>
                    <a:pt x="9274" y="3"/>
                  </a:cubicBezTo>
                  <a:cubicBezTo>
                    <a:pt x="8873" y="37"/>
                    <a:pt x="8640" y="504"/>
                    <a:pt x="8540" y="871"/>
                  </a:cubicBezTo>
                  <a:cubicBezTo>
                    <a:pt x="7406" y="4373"/>
                    <a:pt x="6305" y="7876"/>
                    <a:pt x="5171" y="11378"/>
                  </a:cubicBezTo>
                  <a:cubicBezTo>
                    <a:pt x="3436" y="10578"/>
                    <a:pt x="1735" y="9810"/>
                    <a:pt x="0" y="9010"/>
                  </a:cubicBezTo>
                  <a:lnTo>
                    <a:pt x="0" y="9010"/>
                  </a:lnTo>
                  <a:cubicBezTo>
                    <a:pt x="1768" y="12012"/>
                    <a:pt x="3570" y="15081"/>
                    <a:pt x="6372" y="17116"/>
                  </a:cubicBezTo>
                  <a:cubicBezTo>
                    <a:pt x="6672" y="17316"/>
                    <a:pt x="6972" y="17516"/>
                    <a:pt x="7306" y="17549"/>
                  </a:cubicBezTo>
                  <a:cubicBezTo>
                    <a:pt x="7326" y="17550"/>
                    <a:pt x="7346" y="17551"/>
                    <a:pt x="7366" y="17551"/>
                  </a:cubicBezTo>
                  <a:cubicBezTo>
                    <a:pt x="7938" y="17551"/>
                    <a:pt x="8385" y="17100"/>
                    <a:pt x="8740" y="16649"/>
                  </a:cubicBezTo>
                  <a:cubicBezTo>
                    <a:pt x="11175" y="13680"/>
                    <a:pt x="12676" y="9977"/>
                    <a:pt x="12976" y="6141"/>
                  </a:cubicBezTo>
                  <a:lnTo>
                    <a:pt x="12342" y="4940"/>
                  </a:lnTo>
                  <a:cubicBezTo>
                    <a:pt x="11842" y="3339"/>
                    <a:pt x="11075" y="1838"/>
                    <a:pt x="10041" y="504"/>
                  </a:cubicBezTo>
                  <a:cubicBezTo>
                    <a:pt x="9851" y="282"/>
                    <a:pt x="9601" y="1"/>
                    <a:pt x="9320"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963;p48">
              <a:extLst>
                <a:ext uri="{FF2B5EF4-FFF2-40B4-BE49-F238E27FC236}">
                  <a16:creationId xmlns:a16="http://schemas.microsoft.com/office/drawing/2014/main" id="{4AC29F1E-799E-4D33-A7BD-26DBA2140850}"/>
                </a:ext>
              </a:extLst>
            </p:cNvPr>
            <p:cNvSpPr/>
            <p:nvPr/>
          </p:nvSpPr>
          <p:spPr>
            <a:xfrm>
              <a:off x="6546455" y="2281509"/>
              <a:ext cx="159599" cy="189624"/>
            </a:xfrm>
            <a:custGeom>
              <a:avLst/>
              <a:gdLst/>
              <a:ahLst/>
              <a:cxnLst/>
              <a:rect l="l" t="t" r="r" b="b"/>
              <a:pathLst>
                <a:path w="6772" h="8046" extrusionOk="0">
                  <a:moveTo>
                    <a:pt x="2902" y="5244"/>
                  </a:moveTo>
                  <a:lnTo>
                    <a:pt x="3102" y="7846"/>
                  </a:lnTo>
                  <a:lnTo>
                    <a:pt x="2235" y="7779"/>
                  </a:lnTo>
                  <a:lnTo>
                    <a:pt x="1935" y="5444"/>
                  </a:lnTo>
                  <a:cubicBezTo>
                    <a:pt x="2268" y="5411"/>
                    <a:pt x="2602" y="5344"/>
                    <a:pt x="2902" y="5244"/>
                  </a:cubicBezTo>
                  <a:close/>
                  <a:moveTo>
                    <a:pt x="5513" y="0"/>
                  </a:moveTo>
                  <a:cubicBezTo>
                    <a:pt x="5166" y="0"/>
                    <a:pt x="4822" y="91"/>
                    <a:pt x="4503" y="207"/>
                  </a:cubicBezTo>
                  <a:cubicBezTo>
                    <a:pt x="3036" y="741"/>
                    <a:pt x="1701" y="1608"/>
                    <a:pt x="701" y="2775"/>
                  </a:cubicBezTo>
                  <a:cubicBezTo>
                    <a:pt x="467" y="3076"/>
                    <a:pt x="234" y="3376"/>
                    <a:pt x="134" y="3709"/>
                  </a:cubicBezTo>
                  <a:cubicBezTo>
                    <a:pt x="0" y="4076"/>
                    <a:pt x="0" y="4477"/>
                    <a:pt x="167" y="4777"/>
                  </a:cubicBezTo>
                  <a:cubicBezTo>
                    <a:pt x="467" y="5311"/>
                    <a:pt x="1134" y="5444"/>
                    <a:pt x="1735" y="5444"/>
                  </a:cubicBezTo>
                  <a:lnTo>
                    <a:pt x="2068" y="7979"/>
                  </a:lnTo>
                  <a:lnTo>
                    <a:pt x="3302" y="8046"/>
                  </a:lnTo>
                  <a:lnTo>
                    <a:pt x="3102" y="5210"/>
                  </a:lnTo>
                  <a:cubicBezTo>
                    <a:pt x="3703" y="5010"/>
                    <a:pt x="4303" y="4710"/>
                    <a:pt x="4804" y="4310"/>
                  </a:cubicBezTo>
                  <a:cubicBezTo>
                    <a:pt x="5637" y="3643"/>
                    <a:pt x="6271" y="2742"/>
                    <a:pt x="6605" y="1708"/>
                  </a:cubicBezTo>
                  <a:cubicBezTo>
                    <a:pt x="6705" y="1341"/>
                    <a:pt x="6772" y="974"/>
                    <a:pt x="6638" y="674"/>
                  </a:cubicBezTo>
                  <a:cubicBezTo>
                    <a:pt x="6471" y="274"/>
                    <a:pt x="6071" y="40"/>
                    <a:pt x="5671" y="7"/>
                  </a:cubicBezTo>
                  <a:cubicBezTo>
                    <a:pt x="5618" y="2"/>
                    <a:pt x="5566" y="0"/>
                    <a:pt x="55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964;p48">
              <a:extLst>
                <a:ext uri="{FF2B5EF4-FFF2-40B4-BE49-F238E27FC236}">
                  <a16:creationId xmlns:a16="http://schemas.microsoft.com/office/drawing/2014/main" id="{EF9BA9B7-EECC-4195-BFEF-7A84EE59DB5D}"/>
                </a:ext>
              </a:extLst>
            </p:cNvPr>
            <p:cNvSpPr/>
            <p:nvPr/>
          </p:nvSpPr>
          <p:spPr>
            <a:xfrm>
              <a:off x="6524443" y="2188888"/>
              <a:ext cx="160377" cy="194880"/>
            </a:xfrm>
            <a:custGeom>
              <a:avLst/>
              <a:gdLst/>
              <a:ahLst/>
              <a:cxnLst/>
              <a:rect l="l" t="t" r="r" b="b"/>
              <a:pathLst>
                <a:path w="6805" h="8269" extrusionOk="0">
                  <a:moveTo>
                    <a:pt x="2902" y="1"/>
                  </a:moveTo>
                  <a:cubicBezTo>
                    <a:pt x="2302" y="801"/>
                    <a:pt x="934" y="1969"/>
                    <a:pt x="0" y="2302"/>
                  </a:cubicBezTo>
                  <a:cubicBezTo>
                    <a:pt x="634" y="4270"/>
                    <a:pt x="1268" y="6238"/>
                    <a:pt x="1901" y="8240"/>
                  </a:cubicBezTo>
                  <a:cubicBezTo>
                    <a:pt x="2065" y="8259"/>
                    <a:pt x="2230" y="8269"/>
                    <a:pt x="2396" y="8269"/>
                  </a:cubicBezTo>
                  <a:cubicBezTo>
                    <a:pt x="3377" y="8269"/>
                    <a:pt x="4371" y="7934"/>
                    <a:pt x="5170" y="7306"/>
                  </a:cubicBezTo>
                  <a:cubicBezTo>
                    <a:pt x="6071" y="6605"/>
                    <a:pt x="6672" y="5504"/>
                    <a:pt x="6805" y="4337"/>
                  </a:cubicBezTo>
                  <a:cubicBezTo>
                    <a:pt x="5271" y="3169"/>
                    <a:pt x="3803" y="1735"/>
                    <a:pt x="29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965;p48">
              <a:extLst>
                <a:ext uri="{FF2B5EF4-FFF2-40B4-BE49-F238E27FC236}">
                  <a16:creationId xmlns:a16="http://schemas.microsoft.com/office/drawing/2014/main" id="{3C93ACBA-1B48-46D0-8795-346F66BDD813}"/>
                </a:ext>
              </a:extLst>
            </p:cNvPr>
            <p:cNvSpPr/>
            <p:nvPr/>
          </p:nvSpPr>
          <p:spPr>
            <a:xfrm>
              <a:off x="6380563" y="2019862"/>
              <a:ext cx="236665" cy="180056"/>
            </a:xfrm>
            <a:custGeom>
              <a:avLst/>
              <a:gdLst/>
              <a:ahLst/>
              <a:cxnLst/>
              <a:rect l="l" t="t" r="r" b="b"/>
              <a:pathLst>
                <a:path w="10042" h="7640" extrusionOk="0">
                  <a:moveTo>
                    <a:pt x="5943" y="0"/>
                  </a:moveTo>
                  <a:cubicBezTo>
                    <a:pt x="5798" y="0"/>
                    <a:pt x="5652" y="11"/>
                    <a:pt x="5505" y="34"/>
                  </a:cubicBezTo>
                  <a:cubicBezTo>
                    <a:pt x="4337" y="234"/>
                    <a:pt x="3403" y="1068"/>
                    <a:pt x="2603" y="1902"/>
                  </a:cubicBezTo>
                  <a:cubicBezTo>
                    <a:pt x="1802" y="2769"/>
                    <a:pt x="1035" y="3703"/>
                    <a:pt x="1" y="4304"/>
                  </a:cubicBezTo>
                  <a:cubicBezTo>
                    <a:pt x="168" y="4504"/>
                    <a:pt x="401" y="4671"/>
                    <a:pt x="635" y="4737"/>
                  </a:cubicBezTo>
                  <a:cubicBezTo>
                    <a:pt x="501" y="4737"/>
                    <a:pt x="368" y="4771"/>
                    <a:pt x="268" y="4771"/>
                  </a:cubicBezTo>
                  <a:cubicBezTo>
                    <a:pt x="1031" y="5636"/>
                    <a:pt x="2163" y="6113"/>
                    <a:pt x="3294" y="6113"/>
                  </a:cubicBezTo>
                  <a:cubicBezTo>
                    <a:pt x="3645" y="6113"/>
                    <a:pt x="3997" y="6067"/>
                    <a:pt x="4337" y="5972"/>
                  </a:cubicBezTo>
                  <a:cubicBezTo>
                    <a:pt x="4037" y="5938"/>
                    <a:pt x="3737" y="5772"/>
                    <a:pt x="3503" y="5538"/>
                  </a:cubicBezTo>
                  <a:lnTo>
                    <a:pt x="3503" y="5538"/>
                  </a:lnTo>
                  <a:cubicBezTo>
                    <a:pt x="3810" y="5651"/>
                    <a:pt x="4131" y="5709"/>
                    <a:pt x="4454" y="5709"/>
                  </a:cubicBezTo>
                  <a:cubicBezTo>
                    <a:pt x="4799" y="5709"/>
                    <a:pt x="5144" y="5643"/>
                    <a:pt x="5471" y="5505"/>
                  </a:cubicBezTo>
                  <a:cubicBezTo>
                    <a:pt x="5838" y="5705"/>
                    <a:pt x="5738" y="5705"/>
                    <a:pt x="6105" y="5905"/>
                  </a:cubicBezTo>
                  <a:cubicBezTo>
                    <a:pt x="6272" y="6072"/>
                    <a:pt x="6405" y="6239"/>
                    <a:pt x="6539" y="6405"/>
                  </a:cubicBezTo>
                  <a:cubicBezTo>
                    <a:pt x="6706" y="6305"/>
                    <a:pt x="6839" y="6172"/>
                    <a:pt x="6872" y="5972"/>
                  </a:cubicBezTo>
                  <a:cubicBezTo>
                    <a:pt x="6939" y="5738"/>
                    <a:pt x="6872" y="5505"/>
                    <a:pt x="6872" y="5238"/>
                  </a:cubicBezTo>
                  <a:cubicBezTo>
                    <a:pt x="6839" y="4971"/>
                    <a:pt x="6939" y="4671"/>
                    <a:pt x="7139" y="4537"/>
                  </a:cubicBezTo>
                  <a:cubicBezTo>
                    <a:pt x="7210" y="4514"/>
                    <a:pt x="7281" y="4503"/>
                    <a:pt x="7350" y="4503"/>
                  </a:cubicBezTo>
                  <a:cubicBezTo>
                    <a:pt x="7477" y="4503"/>
                    <a:pt x="7599" y="4539"/>
                    <a:pt x="7706" y="4604"/>
                  </a:cubicBezTo>
                  <a:cubicBezTo>
                    <a:pt x="7873" y="4737"/>
                    <a:pt x="7973" y="4904"/>
                    <a:pt x="8073" y="5104"/>
                  </a:cubicBezTo>
                  <a:cubicBezTo>
                    <a:pt x="8173" y="5371"/>
                    <a:pt x="8207" y="5671"/>
                    <a:pt x="8140" y="5938"/>
                  </a:cubicBezTo>
                  <a:cubicBezTo>
                    <a:pt x="8107" y="6172"/>
                    <a:pt x="8040" y="6405"/>
                    <a:pt x="8006" y="6639"/>
                  </a:cubicBezTo>
                  <a:cubicBezTo>
                    <a:pt x="8006" y="6639"/>
                    <a:pt x="8006" y="6639"/>
                    <a:pt x="8006" y="6672"/>
                  </a:cubicBezTo>
                  <a:cubicBezTo>
                    <a:pt x="8107" y="6672"/>
                    <a:pt x="8207" y="6672"/>
                    <a:pt x="8340" y="6739"/>
                  </a:cubicBezTo>
                  <a:cubicBezTo>
                    <a:pt x="8807" y="6906"/>
                    <a:pt x="8907" y="7273"/>
                    <a:pt x="9241" y="7640"/>
                  </a:cubicBezTo>
                  <a:cubicBezTo>
                    <a:pt x="9574" y="6739"/>
                    <a:pt x="10041" y="5838"/>
                    <a:pt x="10041" y="4871"/>
                  </a:cubicBezTo>
                  <a:cubicBezTo>
                    <a:pt x="10008" y="4371"/>
                    <a:pt x="10008" y="3803"/>
                    <a:pt x="9774" y="3270"/>
                  </a:cubicBezTo>
                  <a:cubicBezTo>
                    <a:pt x="9441" y="2469"/>
                    <a:pt x="9307" y="2002"/>
                    <a:pt x="8874" y="968"/>
                  </a:cubicBezTo>
                  <a:cubicBezTo>
                    <a:pt x="8640" y="868"/>
                    <a:pt x="8240" y="868"/>
                    <a:pt x="8040" y="735"/>
                  </a:cubicBezTo>
                  <a:cubicBezTo>
                    <a:pt x="7320" y="264"/>
                    <a:pt x="6647" y="0"/>
                    <a:pt x="59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966;p48">
              <a:extLst>
                <a:ext uri="{FF2B5EF4-FFF2-40B4-BE49-F238E27FC236}">
                  <a16:creationId xmlns:a16="http://schemas.microsoft.com/office/drawing/2014/main" id="{955EAC22-7F98-492A-AC9E-98C23400354B}"/>
                </a:ext>
              </a:extLst>
            </p:cNvPr>
            <p:cNvSpPr/>
            <p:nvPr/>
          </p:nvSpPr>
          <p:spPr>
            <a:xfrm>
              <a:off x="6452114" y="2228199"/>
              <a:ext cx="79422" cy="62124"/>
            </a:xfrm>
            <a:custGeom>
              <a:avLst/>
              <a:gdLst/>
              <a:ahLst/>
              <a:cxnLst/>
              <a:rect l="l" t="t" r="r" b="b"/>
              <a:pathLst>
                <a:path w="3370" h="2636" extrusionOk="0">
                  <a:moveTo>
                    <a:pt x="1744" y="866"/>
                  </a:moveTo>
                  <a:cubicBezTo>
                    <a:pt x="2057" y="866"/>
                    <a:pt x="2303" y="1216"/>
                    <a:pt x="2335" y="1535"/>
                  </a:cubicBezTo>
                  <a:cubicBezTo>
                    <a:pt x="2369" y="1635"/>
                    <a:pt x="2402" y="1802"/>
                    <a:pt x="2302" y="1868"/>
                  </a:cubicBezTo>
                  <a:cubicBezTo>
                    <a:pt x="2202" y="1935"/>
                    <a:pt x="2068" y="1935"/>
                    <a:pt x="1968" y="1968"/>
                  </a:cubicBezTo>
                  <a:cubicBezTo>
                    <a:pt x="1954" y="1971"/>
                    <a:pt x="1939" y="1973"/>
                    <a:pt x="1924" y="1973"/>
                  </a:cubicBezTo>
                  <a:cubicBezTo>
                    <a:pt x="1772" y="1973"/>
                    <a:pt x="1620" y="1826"/>
                    <a:pt x="1468" y="1735"/>
                  </a:cubicBezTo>
                  <a:cubicBezTo>
                    <a:pt x="1435" y="1668"/>
                    <a:pt x="1368" y="1635"/>
                    <a:pt x="1301" y="1635"/>
                  </a:cubicBezTo>
                  <a:cubicBezTo>
                    <a:pt x="1291" y="1625"/>
                    <a:pt x="1276" y="1621"/>
                    <a:pt x="1258" y="1621"/>
                  </a:cubicBezTo>
                  <a:cubicBezTo>
                    <a:pt x="1215" y="1621"/>
                    <a:pt x="1158" y="1645"/>
                    <a:pt x="1134" y="1668"/>
                  </a:cubicBezTo>
                  <a:cubicBezTo>
                    <a:pt x="1104" y="1729"/>
                    <a:pt x="1129" y="2043"/>
                    <a:pt x="1005" y="2043"/>
                  </a:cubicBezTo>
                  <a:cubicBezTo>
                    <a:pt x="994" y="2043"/>
                    <a:pt x="981" y="2041"/>
                    <a:pt x="968" y="2035"/>
                  </a:cubicBezTo>
                  <a:cubicBezTo>
                    <a:pt x="968" y="2002"/>
                    <a:pt x="934" y="2002"/>
                    <a:pt x="934" y="2002"/>
                  </a:cubicBezTo>
                  <a:cubicBezTo>
                    <a:pt x="901" y="1968"/>
                    <a:pt x="901" y="1868"/>
                    <a:pt x="868" y="1835"/>
                  </a:cubicBezTo>
                  <a:cubicBezTo>
                    <a:pt x="801" y="1735"/>
                    <a:pt x="767" y="1635"/>
                    <a:pt x="701" y="1535"/>
                  </a:cubicBezTo>
                  <a:cubicBezTo>
                    <a:pt x="634" y="1435"/>
                    <a:pt x="567" y="1335"/>
                    <a:pt x="501" y="1268"/>
                  </a:cubicBezTo>
                  <a:cubicBezTo>
                    <a:pt x="467" y="1201"/>
                    <a:pt x="367" y="1034"/>
                    <a:pt x="300" y="1001"/>
                  </a:cubicBezTo>
                  <a:lnTo>
                    <a:pt x="300" y="1001"/>
                  </a:lnTo>
                  <a:cubicBezTo>
                    <a:pt x="459" y="1073"/>
                    <a:pt x="636" y="1108"/>
                    <a:pt x="813" y="1108"/>
                  </a:cubicBezTo>
                  <a:cubicBezTo>
                    <a:pt x="1046" y="1108"/>
                    <a:pt x="1279" y="1048"/>
                    <a:pt x="1468" y="934"/>
                  </a:cubicBezTo>
                  <a:cubicBezTo>
                    <a:pt x="1568" y="901"/>
                    <a:pt x="1635" y="868"/>
                    <a:pt x="1701" y="868"/>
                  </a:cubicBezTo>
                  <a:cubicBezTo>
                    <a:pt x="1716" y="866"/>
                    <a:pt x="1730" y="866"/>
                    <a:pt x="1744" y="866"/>
                  </a:cubicBezTo>
                  <a:close/>
                  <a:moveTo>
                    <a:pt x="1168" y="0"/>
                  </a:moveTo>
                  <a:cubicBezTo>
                    <a:pt x="1168" y="34"/>
                    <a:pt x="1168" y="34"/>
                    <a:pt x="1134" y="67"/>
                  </a:cubicBezTo>
                  <a:lnTo>
                    <a:pt x="834" y="434"/>
                  </a:lnTo>
                  <a:cubicBezTo>
                    <a:pt x="767" y="501"/>
                    <a:pt x="634" y="601"/>
                    <a:pt x="534" y="668"/>
                  </a:cubicBezTo>
                  <a:cubicBezTo>
                    <a:pt x="512" y="679"/>
                    <a:pt x="482" y="682"/>
                    <a:pt x="449" y="682"/>
                  </a:cubicBezTo>
                  <a:cubicBezTo>
                    <a:pt x="382" y="682"/>
                    <a:pt x="300" y="668"/>
                    <a:pt x="234" y="668"/>
                  </a:cubicBezTo>
                  <a:lnTo>
                    <a:pt x="0" y="668"/>
                  </a:lnTo>
                  <a:cubicBezTo>
                    <a:pt x="0" y="734"/>
                    <a:pt x="34" y="768"/>
                    <a:pt x="34" y="801"/>
                  </a:cubicBezTo>
                  <a:cubicBezTo>
                    <a:pt x="167" y="1135"/>
                    <a:pt x="367" y="1435"/>
                    <a:pt x="567" y="1735"/>
                  </a:cubicBezTo>
                  <a:cubicBezTo>
                    <a:pt x="767" y="2002"/>
                    <a:pt x="801" y="2335"/>
                    <a:pt x="1101" y="2502"/>
                  </a:cubicBezTo>
                  <a:cubicBezTo>
                    <a:pt x="1285" y="2600"/>
                    <a:pt x="1510" y="2635"/>
                    <a:pt x="1749" y="2635"/>
                  </a:cubicBezTo>
                  <a:cubicBezTo>
                    <a:pt x="2159" y="2635"/>
                    <a:pt x="2611" y="2532"/>
                    <a:pt x="2969" y="2469"/>
                  </a:cubicBezTo>
                  <a:cubicBezTo>
                    <a:pt x="3069" y="2435"/>
                    <a:pt x="3169" y="2402"/>
                    <a:pt x="3236" y="2369"/>
                  </a:cubicBezTo>
                  <a:cubicBezTo>
                    <a:pt x="3303" y="2302"/>
                    <a:pt x="3369" y="2235"/>
                    <a:pt x="3369" y="2135"/>
                  </a:cubicBezTo>
                  <a:cubicBezTo>
                    <a:pt x="3369" y="2069"/>
                    <a:pt x="3336" y="2002"/>
                    <a:pt x="3269" y="1935"/>
                  </a:cubicBezTo>
                  <a:cubicBezTo>
                    <a:pt x="3102" y="1668"/>
                    <a:pt x="2936" y="1435"/>
                    <a:pt x="2769" y="1168"/>
                  </a:cubicBezTo>
                  <a:cubicBezTo>
                    <a:pt x="2469" y="701"/>
                    <a:pt x="2102" y="201"/>
                    <a:pt x="1535" y="67"/>
                  </a:cubicBezTo>
                  <a:cubicBezTo>
                    <a:pt x="1435" y="34"/>
                    <a:pt x="1301" y="0"/>
                    <a:pt x="11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967;p48">
              <a:extLst>
                <a:ext uri="{FF2B5EF4-FFF2-40B4-BE49-F238E27FC236}">
                  <a16:creationId xmlns:a16="http://schemas.microsoft.com/office/drawing/2014/main" id="{9E8D9245-238E-44D7-9CC2-E37258659E85}"/>
                </a:ext>
              </a:extLst>
            </p:cNvPr>
            <p:cNvSpPr/>
            <p:nvPr/>
          </p:nvSpPr>
          <p:spPr>
            <a:xfrm>
              <a:off x="6647065" y="2320701"/>
              <a:ext cx="219366" cy="466472"/>
            </a:xfrm>
            <a:custGeom>
              <a:avLst/>
              <a:gdLst/>
              <a:ahLst/>
              <a:cxnLst/>
              <a:rect l="l" t="t" r="r" b="b"/>
              <a:pathLst>
                <a:path w="9308" h="19793" extrusionOk="0">
                  <a:moveTo>
                    <a:pt x="6490" y="0"/>
                  </a:moveTo>
                  <a:cubicBezTo>
                    <a:pt x="6428" y="0"/>
                    <a:pt x="6367" y="4"/>
                    <a:pt x="6305" y="12"/>
                  </a:cubicBezTo>
                  <a:cubicBezTo>
                    <a:pt x="5705" y="78"/>
                    <a:pt x="5205" y="512"/>
                    <a:pt x="4871" y="979"/>
                  </a:cubicBezTo>
                  <a:cubicBezTo>
                    <a:pt x="3737" y="2480"/>
                    <a:pt x="3637" y="4515"/>
                    <a:pt x="3437" y="6416"/>
                  </a:cubicBezTo>
                  <a:cubicBezTo>
                    <a:pt x="3003" y="10386"/>
                    <a:pt x="1835" y="14322"/>
                    <a:pt x="1" y="17891"/>
                  </a:cubicBezTo>
                  <a:cubicBezTo>
                    <a:pt x="1168" y="18425"/>
                    <a:pt x="2236" y="19059"/>
                    <a:pt x="3270" y="19792"/>
                  </a:cubicBezTo>
                  <a:cubicBezTo>
                    <a:pt x="6539" y="16357"/>
                    <a:pt x="8607" y="11820"/>
                    <a:pt x="9107" y="7083"/>
                  </a:cubicBezTo>
                  <a:cubicBezTo>
                    <a:pt x="9307" y="5349"/>
                    <a:pt x="9274" y="3581"/>
                    <a:pt x="8640" y="1946"/>
                  </a:cubicBezTo>
                  <a:cubicBezTo>
                    <a:pt x="8440" y="1446"/>
                    <a:pt x="8173" y="946"/>
                    <a:pt x="7773" y="545"/>
                  </a:cubicBezTo>
                  <a:cubicBezTo>
                    <a:pt x="7448" y="220"/>
                    <a:pt x="6967" y="0"/>
                    <a:pt x="6490" y="0"/>
                  </a:cubicBezTo>
                  <a:close/>
                </a:path>
              </a:pathLst>
            </a:custGeom>
            <a:solidFill>
              <a:srgbClr val="04A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968;p48">
              <a:extLst>
                <a:ext uri="{FF2B5EF4-FFF2-40B4-BE49-F238E27FC236}">
                  <a16:creationId xmlns:a16="http://schemas.microsoft.com/office/drawing/2014/main" id="{7A1B11EE-936A-41DE-A1AF-566B3EBCB208}"/>
                </a:ext>
              </a:extLst>
            </p:cNvPr>
            <p:cNvSpPr/>
            <p:nvPr/>
          </p:nvSpPr>
          <p:spPr>
            <a:xfrm>
              <a:off x="6406511" y="2376132"/>
              <a:ext cx="128160" cy="157902"/>
            </a:xfrm>
            <a:custGeom>
              <a:avLst/>
              <a:gdLst/>
              <a:ahLst/>
              <a:cxnLst/>
              <a:rect l="l" t="t" r="r" b="b"/>
              <a:pathLst>
                <a:path w="5438" h="6700" extrusionOk="0">
                  <a:moveTo>
                    <a:pt x="2696" y="0"/>
                  </a:moveTo>
                  <a:cubicBezTo>
                    <a:pt x="2664" y="0"/>
                    <a:pt x="2632" y="8"/>
                    <a:pt x="2602" y="28"/>
                  </a:cubicBezTo>
                  <a:cubicBezTo>
                    <a:pt x="2502" y="95"/>
                    <a:pt x="2469" y="228"/>
                    <a:pt x="2469" y="362"/>
                  </a:cubicBezTo>
                  <a:cubicBezTo>
                    <a:pt x="2469" y="662"/>
                    <a:pt x="2569" y="962"/>
                    <a:pt x="2702" y="1229"/>
                  </a:cubicBezTo>
                  <a:cubicBezTo>
                    <a:pt x="2769" y="1296"/>
                    <a:pt x="2836" y="1429"/>
                    <a:pt x="2836" y="1529"/>
                  </a:cubicBezTo>
                  <a:cubicBezTo>
                    <a:pt x="2803" y="1729"/>
                    <a:pt x="2569" y="1829"/>
                    <a:pt x="2369" y="1829"/>
                  </a:cubicBezTo>
                  <a:cubicBezTo>
                    <a:pt x="1902" y="1863"/>
                    <a:pt x="1402" y="1796"/>
                    <a:pt x="1068" y="2096"/>
                  </a:cubicBezTo>
                  <a:cubicBezTo>
                    <a:pt x="935" y="2196"/>
                    <a:pt x="834" y="2363"/>
                    <a:pt x="768" y="2496"/>
                  </a:cubicBezTo>
                  <a:cubicBezTo>
                    <a:pt x="668" y="2697"/>
                    <a:pt x="568" y="2863"/>
                    <a:pt x="468" y="3030"/>
                  </a:cubicBezTo>
                  <a:cubicBezTo>
                    <a:pt x="267" y="3430"/>
                    <a:pt x="101" y="3797"/>
                    <a:pt x="34" y="4231"/>
                  </a:cubicBezTo>
                  <a:cubicBezTo>
                    <a:pt x="1" y="4431"/>
                    <a:pt x="1" y="4631"/>
                    <a:pt x="134" y="4765"/>
                  </a:cubicBezTo>
                  <a:cubicBezTo>
                    <a:pt x="234" y="4865"/>
                    <a:pt x="334" y="4898"/>
                    <a:pt x="434" y="4998"/>
                  </a:cubicBezTo>
                  <a:cubicBezTo>
                    <a:pt x="668" y="5132"/>
                    <a:pt x="734" y="5432"/>
                    <a:pt x="868" y="5665"/>
                  </a:cubicBezTo>
                  <a:cubicBezTo>
                    <a:pt x="1101" y="6099"/>
                    <a:pt x="1635" y="6332"/>
                    <a:pt x="2135" y="6399"/>
                  </a:cubicBezTo>
                  <a:cubicBezTo>
                    <a:pt x="2347" y="6427"/>
                    <a:pt x="2558" y="6438"/>
                    <a:pt x="2772" y="6438"/>
                  </a:cubicBezTo>
                  <a:cubicBezTo>
                    <a:pt x="3065" y="6438"/>
                    <a:pt x="3362" y="6418"/>
                    <a:pt x="3670" y="6399"/>
                  </a:cubicBezTo>
                  <a:cubicBezTo>
                    <a:pt x="4170" y="6399"/>
                    <a:pt x="4704" y="6466"/>
                    <a:pt x="5138" y="6699"/>
                  </a:cubicBezTo>
                  <a:cubicBezTo>
                    <a:pt x="5238" y="6299"/>
                    <a:pt x="5338" y="5899"/>
                    <a:pt x="5438" y="5499"/>
                  </a:cubicBezTo>
                  <a:cubicBezTo>
                    <a:pt x="4570" y="4531"/>
                    <a:pt x="4204" y="3164"/>
                    <a:pt x="4404" y="1896"/>
                  </a:cubicBezTo>
                  <a:cubicBezTo>
                    <a:pt x="3837" y="1529"/>
                    <a:pt x="3336" y="1029"/>
                    <a:pt x="3069" y="395"/>
                  </a:cubicBezTo>
                  <a:cubicBezTo>
                    <a:pt x="3036" y="295"/>
                    <a:pt x="2969" y="195"/>
                    <a:pt x="2903" y="95"/>
                  </a:cubicBezTo>
                  <a:cubicBezTo>
                    <a:pt x="2855" y="47"/>
                    <a:pt x="2775" y="0"/>
                    <a:pt x="26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969;p48">
              <a:extLst>
                <a:ext uri="{FF2B5EF4-FFF2-40B4-BE49-F238E27FC236}">
                  <a16:creationId xmlns:a16="http://schemas.microsoft.com/office/drawing/2014/main" id="{C923FAE6-476A-4279-AD96-FA93736983C7}"/>
                </a:ext>
              </a:extLst>
            </p:cNvPr>
            <p:cNvSpPr/>
            <p:nvPr/>
          </p:nvSpPr>
          <p:spPr>
            <a:xfrm>
              <a:off x="6491425" y="2493922"/>
              <a:ext cx="73908" cy="74709"/>
            </a:xfrm>
            <a:custGeom>
              <a:avLst/>
              <a:gdLst/>
              <a:ahLst/>
              <a:cxnLst/>
              <a:rect l="l" t="t" r="r" b="b"/>
              <a:pathLst>
                <a:path w="3136" h="3170" extrusionOk="0">
                  <a:moveTo>
                    <a:pt x="1635" y="0"/>
                  </a:moveTo>
                  <a:cubicBezTo>
                    <a:pt x="1168" y="734"/>
                    <a:pt x="634" y="1401"/>
                    <a:pt x="0" y="2002"/>
                  </a:cubicBezTo>
                  <a:cubicBezTo>
                    <a:pt x="267" y="2402"/>
                    <a:pt x="534" y="2769"/>
                    <a:pt x="801" y="3169"/>
                  </a:cubicBezTo>
                  <a:cubicBezTo>
                    <a:pt x="1735" y="2635"/>
                    <a:pt x="2569" y="2002"/>
                    <a:pt x="3136" y="1101"/>
                  </a:cubicBezTo>
                  <a:cubicBezTo>
                    <a:pt x="2635" y="734"/>
                    <a:pt x="2135" y="367"/>
                    <a:pt x="16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970;p48">
              <a:extLst>
                <a:ext uri="{FF2B5EF4-FFF2-40B4-BE49-F238E27FC236}">
                  <a16:creationId xmlns:a16="http://schemas.microsoft.com/office/drawing/2014/main" id="{68AA68FA-2178-48BE-A1B0-DC5D3265327B}"/>
                </a:ext>
              </a:extLst>
            </p:cNvPr>
            <p:cNvSpPr/>
            <p:nvPr/>
          </p:nvSpPr>
          <p:spPr>
            <a:xfrm>
              <a:off x="6502431" y="2511457"/>
              <a:ext cx="260232" cy="279793"/>
            </a:xfrm>
            <a:custGeom>
              <a:avLst/>
              <a:gdLst/>
              <a:ahLst/>
              <a:cxnLst/>
              <a:rect l="l" t="t" r="r" b="b"/>
              <a:pathLst>
                <a:path w="11042" h="11872" extrusionOk="0">
                  <a:moveTo>
                    <a:pt x="2908" y="0"/>
                  </a:moveTo>
                  <a:cubicBezTo>
                    <a:pt x="2847" y="0"/>
                    <a:pt x="2798" y="53"/>
                    <a:pt x="2735" y="157"/>
                  </a:cubicBezTo>
                  <a:cubicBezTo>
                    <a:pt x="2202" y="891"/>
                    <a:pt x="1101" y="1791"/>
                    <a:pt x="267" y="2325"/>
                  </a:cubicBezTo>
                  <a:cubicBezTo>
                    <a:pt x="67" y="2458"/>
                    <a:pt x="0" y="2759"/>
                    <a:pt x="167" y="2959"/>
                  </a:cubicBezTo>
                  <a:cubicBezTo>
                    <a:pt x="2068" y="5727"/>
                    <a:pt x="4570" y="8229"/>
                    <a:pt x="6905" y="10664"/>
                  </a:cubicBezTo>
                  <a:cubicBezTo>
                    <a:pt x="7272" y="11031"/>
                    <a:pt x="7639" y="11432"/>
                    <a:pt x="8106" y="11665"/>
                  </a:cubicBezTo>
                  <a:cubicBezTo>
                    <a:pt x="8362" y="11793"/>
                    <a:pt x="8649" y="11871"/>
                    <a:pt x="8933" y="11871"/>
                  </a:cubicBezTo>
                  <a:cubicBezTo>
                    <a:pt x="9166" y="11871"/>
                    <a:pt x="9396" y="11819"/>
                    <a:pt x="9607" y="11698"/>
                  </a:cubicBezTo>
                  <a:cubicBezTo>
                    <a:pt x="10207" y="11398"/>
                    <a:pt x="10408" y="10698"/>
                    <a:pt x="10608" y="10031"/>
                  </a:cubicBezTo>
                  <a:cubicBezTo>
                    <a:pt x="10808" y="9230"/>
                    <a:pt x="11041" y="8329"/>
                    <a:pt x="10708" y="7562"/>
                  </a:cubicBezTo>
                  <a:cubicBezTo>
                    <a:pt x="10508" y="7128"/>
                    <a:pt x="10174" y="6795"/>
                    <a:pt x="9840" y="6461"/>
                  </a:cubicBezTo>
                  <a:cubicBezTo>
                    <a:pt x="7672" y="4360"/>
                    <a:pt x="5437" y="1925"/>
                    <a:pt x="3036" y="57"/>
                  </a:cubicBezTo>
                  <a:cubicBezTo>
                    <a:pt x="2986" y="19"/>
                    <a:pt x="2945" y="0"/>
                    <a:pt x="29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971;p48">
              <a:extLst>
                <a:ext uri="{FF2B5EF4-FFF2-40B4-BE49-F238E27FC236}">
                  <a16:creationId xmlns:a16="http://schemas.microsoft.com/office/drawing/2014/main" id="{516E11D0-BB1D-4022-AD24-F3547E30B8EF}"/>
                </a:ext>
              </a:extLst>
            </p:cNvPr>
            <p:cNvSpPr/>
            <p:nvPr/>
          </p:nvSpPr>
          <p:spPr>
            <a:xfrm>
              <a:off x="7378176" y="2189807"/>
              <a:ext cx="397042" cy="477218"/>
            </a:xfrm>
            <a:custGeom>
              <a:avLst/>
              <a:gdLst/>
              <a:ahLst/>
              <a:cxnLst/>
              <a:rect l="l" t="t" r="r" b="b"/>
              <a:pathLst>
                <a:path w="16847" h="20249" extrusionOk="0">
                  <a:moveTo>
                    <a:pt x="7468" y="1"/>
                  </a:moveTo>
                  <a:cubicBezTo>
                    <a:pt x="6788" y="1"/>
                    <a:pt x="6123" y="100"/>
                    <a:pt x="5538" y="429"/>
                  </a:cubicBezTo>
                  <a:cubicBezTo>
                    <a:pt x="4538" y="996"/>
                    <a:pt x="3970" y="2130"/>
                    <a:pt x="3503" y="3197"/>
                  </a:cubicBezTo>
                  <a:cubicBezTo>
                    <a:pt x="1969" y="6733"/>
                    <a:pt x="868" y="10469"/>
                    <a:pt x="268" y="14272"/>
                  </a:cubicBezTo>
                  <a:cubicBezTo>
                    <a:pt x="101" y="15139"/>
                    <a:pt x="1" y="16106"/>
                    <a:pt x="468" y="16874"/>
                  </a:cubicBezTo>
                  <a:cubicBezTo>
                    <a:pt x="1002" y="17841"/>
                    <a:pt x="2203" y="18175"/>
                    <a:pt x="3270" y="18408"/>
                  </a:cubicBezTo>
                  <a:cubicBezTo>
                    <a:pt x="5371" y="18908"/>
                    <a:pt x="7473" y="19409"/>
                    <a:pt x="9574" y="19909"/>
                  </a:cubicBezTo>
                  <a:cubicBezTo>
                    <a:pt x="10275" y="20084"/>
                    <a:pt x="11021" y="20248"/>
                    <a:pt x="11747" y="20248"/>
                  </a:cubicBezTo>
                  <a:cubicBezTo>
                    <a:pt x="12264" y="20248"/>
                    <a:pt x="12771" y="20165"/>
                    <a:pt x="13244" y="19943"/>
                  </a:cubicBezTo>
                  <a:cubicBezTo>
                    <a:pt x="14778" y="19242"/>
                    <a:pt x="15279" y="17341"/>
                    <a:pt x="15579" y="15639"/>
                  </a:cubicBezTo>
                  <a:cubicBezTo>
                    <a:pt x="16179" y="11937"/>
                    <a:pt x="16446" y="8167"/>
                    <a:pt x="16746" y="4398"/>
                  </a:cubicBezTo>
                  <a:cubicBezTo>
                    <a:pt x="16813" y="3531"/>
                    <a:pt x="16846" y="2563"/>
                    <a:pt x="16313" y="1830"/>
                  </a:cubicBezTo>
                  <a:cubicBezTo>
                    <a:pt x="15712" y="1029"/>
                    <a:pt x="14611" y="862"/>
                    <a:pt x="13644" y="729"/>
                  </a:cubicBezTo>
                  <a:cubicBezTo>
                    <a:pt x="12143" y="529"/>
                    <a:pt x="10642" y="328"/>
                    <a:pt x="9141" y="128"/>
                  </a:cubicBezTo>
                  <a:cubicBezTo>
                    <a:pt x="8598" y="68"/>
                    <a:pt x="8028" y="1"/>
                    <a:pt x="7468" y="1"/>
                  </a:cubicBezTo>
                  <a:close/>
                </a:path>
              </a:pathLst>
            </a:custGeom>
            <a:solidFill>
              <a:srgbClr val="0E37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972;p48">
              <a:extLst>
                <a:ext uri="{FF2B5EF4-FFF2-40B4-BE49-F238E27FC236}">
                  <a16:creationId xmlns:a16="http://schemas.microsoft.com/office/drawing/2014/main" id="{8C4B1DD9-0A19-4EDD-A58B-F5602A405273}"/>
                </a:ext>
              </a:extLst>
            </p:cNvPr>
            <p:cNvSpPr/>
            <p:nvPr/>
          </p:nvSpPr>
          <p:spPr>
            <a:xfrm>
              <a:off x="7602232" y="2001974"/>
              <a:ext cx="233507" cy="144162"/>
            </a:xfrm>
            <a:custGeom>
              <a:avLst/>
              <a:gdLst/>
              <a:ahLst/>
              <a:cxnLst/>
              <a:rect l="l" t="t" r="r" b="b"/>
              <a:pathLst>
                <a:path w="9908" h="6117" extrusionOk="0">
                  <a:moveTo>
                    <a:pt x="9292" y="1"/>
                  </a:moveTo>
                  <a:cubicBezTo>
                    <a:pt x="9185" y="1"/>
                    <a:pt x="9075" y="13"/>
                    <a:pt x="8974" y="26"/>
                  </a:cubicBezTo>
                  <a:cubicBezTo>
                    <a:pt x="7206" y="326"/>
                    <a:pt x="5505" y="893"/>
                    <a:pt x="3937" y="1794"/>
                  </a:cubicBezTo>
                  <a:cubicBezTo>
                    <a:pt x="2402" y="2694"/>
                    <a:pt x="1068" y="3962"/>
                    <a:pt x="168" y="5496"/>
                  </a:cubicBezTo>
                  <a:cubicBezTo>
                    <a:pt x="67" y="5663"/>
                    <a:pt x="1" y="5897"/>
                    <a:pt x="134" y="6030"/>
                  </a:cubicBezTo>
                  <a:cubicBezTo>
                    <a:pt x="198" y="6094"/>
                    <a:pt x="274" y="6117"/>
                    <a:pt x="356" y="6117"/>
                  </a:cubicBezTo>
                  <a:cubicBezTo>
                    <a:pt x="403" y="6117"/>
                    <a:pt x="452" y="6109"/>
                    <a:pt x="501" y="6097"/>
                  </a:cubicBezTo>
                  <a:cubicBezTo>
                    <a:pt x="3537" y="5663"/>
                    <a:pt x="6339" y="4196"/>
                    <a:pt x="8640" y="2194"/>
                  </a:cubicBezTo>
                  <a:cubicBezTo>
                    <a:pt x="9074" y="1827"/>
                    <a:pt x="9474" y="1427"/>
                    <a:pt x="9741" y="927"/>
                  </a:cubicBezTo>
                  <a:cubicBezTo>
                    <a:pt x="9841" y="693"/>
                    <a:pt x="9908" y="359"/>
                    <a:pt x="9741" y="159"/>
                  </a:cubicBezTo>
                  <a:cubicBezTo>
                    <a:pt x="9637" y="35"/>
                    <a:pt x="9469" y="1"/>
                    <a:pt x="92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973;p48">
              <a:extLst>
                <a:ext uri="{FF2B5EF4-FFF2-40B4-BE49-F238E27FC236}">
                  <a16:creationId xmlns:a16="http://schemas.microsoft.com/office/drawing/2014/main" id="{8E971AB2-7E63-42DB-8C9A-34035C07B12C}"/>
                </a:ext>
              </a:extLst>
            </p:cNvPr>
            <p:cNvSpPr/>
            <p:nvPr/>
          </p:nvSpPr>
          <p:spPr>
            <a:xfrm>
              <a:off x="7489037" y="3359462"/>
              <a:ext cx="83358" cy="55879"/>
            </a:xfrm>
            <a:custGeom>
              <a:avLst/>
              <a:gdLst/>
              <a:ahLst/>
              <a:cxnLst/>
              <a:rect l="l" t="t" r="r" b="b"/>
              <a:pathLst>
                <a:path w="3537" h="2371" extrusionOk="0">
                  <a:moveTo>
                    <a:pt x="1935" y="0"/>
                  </a:moveTo>
                  <a:cubicBezTo>
                    <a:pt x="1868" y="501"/>
                    <a:pt x="1568" y="968"/>
                    <a:pt x="1101" y="1168"/>
                  </a:cubicBezTo>
                  <a:cubicBezTo>
                    <a:pt x="868" y="1268"/>
                    <a:pt x="601" y="1268"/>
                    <a:pt x="401" y="1401"/>
                  </a:cubicBezTo>
                  <a:cubicBezTo>
                    <a:pt x="167" y="1535"/>
                    <a:pt x="0" y="1802"/>
                    <a:pt x="134" y="2035"/>
                  </a:cubicBezTo>
                  <a:cubicBezTo>
                    <a:pt x="234" y="2202"/>
                    <a:pt x="434" y="2235"/>
                    <a:pt x="601" y="2269"/>
                  </a:cubicBezTo>
                  <a:cubicBezTo>
                    <a:pt x="1053" y="2333"/>
                    <a:pt x="1505" y="2370"/>
                    <a:pt x="1958" y="2370"/>
                  </a:cubicBezTo>
                  <a:cubicBezTo>
                    <a:pt x="2206" y="2370"/>
                    <a:pt x="2454" y="2359"/>
                    <a:pt x="2702" y="2335"/>
                  </a:cubicBezTo>
                  <a:cubicBezTo>
                    <a:pt x="2969" y="2335"/>
                    <a:pt x="3269" y="2269"/>
                    <a:pt x="3403" y="2069"/>
                  </a:cubicBezTo>
                  <a:cubicBezTo>
                    <a:pt x="3536" y="1868"/>
                    <a:pt x="3503" y="1635"/>
                    <a:pt x="3503" y="1401"/>
                  </a:cubicBezTo>
                  <a:cubicBezTo>
                    <a:pt x="3436" y="1135"/>
                    <a:pt x="3403" y="868"/>
                    <a:pt x="3369" y="601"/>
                  </a:cubicBezTo>
                  <a:cubicBezTo>
                    <a:pt x="3369" y="467"/>
                    <a:pt x="3336" y="334"/>
                    <a:pt x="3269" y="267"/>
                  </a:cubicBezTo>
                  <a:cubicBezTo>
                    <a:pt x="3165" y="110"/>
                    <a:pt x="2978" y="56"/>
                    <a:pt x="2789" y="56"/>
                  </a:cubicBezTo>
                  <a:cubicBezTo>
                    <a:pt x="2738" y="56"/>
                    <a:pt x="2686" y="60"/>
                    <a:pt x="2636" y="67"/>
                  </a:cubicBezTo>
                  <a:cubicBezTo>
                    <a:pt x="2542" y="67"/>
                    <a:pt x="2449" y="72"/>
                    <a:pt x="2355" y="72"/>
                  </a:cubicBezTo>
                  <a:cubicBezTo>
                    <a:pt x="2215" y="72"/>
                    <a:pt x="2075" y="60"/>
                    <a:pt x="1935"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974;p48">
              <a:extLst>
                <a:ext uri="{FF2B5EF4-FFF2-40B4-BE49-F238E27FC236}">
                  <a16:creationId xmlns:a16="http://schemas.microsoft.com/office/drawing/2014/main" id="{C6ECE64F-23E4-4096-914C-32B72DB6FD21}"/>
                </a:ext>
              </a:extLst>
            </p:cNvPr>
            <p:cNvSpPr/>
            <p:nvPr/>
          </p:nvSpPr>
          <p:spPr>
            <a:xfrm>
              <a:off x="7519699" y="2773786"/>
              <a:ext cx="183190" cy="602998"/>
            </a:xfrm>
            <a:custGeom>
              <a:avLst/>
              <a:gdLst/>
              <a:ahLst/>
              <a:cxnLst/>
              <a:rect l="l" t="t" r="r" b="b"/>
              <a:pathLst>
                <a:path w="7773" h="25586" extrusionOk="0">
                  <a:moveTo>
                    <a:pt x="1468" y="0"/>
                  </a:moveTo>
                  <a:cubicBezTo>
                    <a:pt x="1201" y="8540"/>
                    <a:pt x="701" y="17046"/>
                    <a:pt x="0" y="25585"/>
                  </a:cubicBezTo>
                  <a:lnTo>
                    <a:pt x="2369" y="25585"/>
                  </a:lnTo>
                  <a:cubicBezTo>
                    <a:pt x="4370" y="17279"/>
                    <a:pt x="6171" y="8907"/>
                    <a:pt x="7772" y="534"/>
                  </a:cubicBezTo>
                  <a:cubicBezTo>
                    <a:pt x="5671" y="334"/>
                    <a:pt x="3569" y="167"/>
                    <a:pt x="1468" y="0"/>
                  </a:cubicBezTo>
                  <a:close/>
                </a:path>
              </a:pathLst>
            </a:custGeom>
            <a:solidFill>
              <a:srgbClr val="04A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975;p48">
              <a:extLst>
                <a:ext uri="{FF2B5EF4-FFF2-40B4-BE49-F238E27FC236}">
                  <a16:creationId xmlns:a16="http://schemas.microsoft.com/office/drawing/2014/main" id="{AD88845B-BE4A-4EE8-8DD7-8621D34F004D}"/>
                </a:ext>
              </a:extLst>
            </p:cNvPr>
            <p:cNvSpPr/>
            <p:nvPr/>
          </p:nvSpPr>
          <p:spPr>
            <a:xfrm>
              <a:off x="7549559" y="2773786"/>
              <a:ext cx="153330" cy="152529"/>
            </a:xfrm>
            <a:custGeom>
              <a:avLst/>
              <a:gdLst/>
              <a:ahLst/>
              <a:cxnLst/>
              <a:rect l="l" t="t" r="r" b="b"/>
              <a:pathLst>
                <a:path w="6506" h="6472" extrusionOk="0">
                  <a:moveTo>
                    <a:pt x="201" y="0"/>
                  </a:moveTo>
                  <a:cubicBezTo>
                    <a:pt x="168" y="1835"/>
                    <a:pt x="68" y="3670"/>
                    <a:pt x="1" y="5538"/>
                  </a:cubicBezTo>
                  <a:cubicBezTo>
                    <a:pt x="1735" y="6138"/>
                    <a:pt x="3537" y="6472"/>
                    <a:pt x="5338" y="6472"/>
                  </a:cubicBezTo>
                  <a:cubicBezTo>
                    <a:pt x="5738" y="4504"/>
                    <a:pt x="6105" y="2502"/>
                    <a:pt x="6505" y="534"/>
                  </a:cubicBezTo>
                  <a:cubicBezTo>
                    <a:pt x="4404" y="334"/>
                    <a:pt x="2302" y="167"/>
                    <a:pt x="201"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976;p48">
              <a:extLst>
                <a:ext uri="{FF2B5EF4-FFF2-40B4-BE49-F238E27FC236}">
                  <a16:creationId xmlns:a16="http://schemas.microsoft.com/office/drawing/2014/main" id="{1D0A88E7-005A-4F10-8C0B-415B5B40106B}"/>
                </a:ext>
              </a:extLst>
            </p:cNvPr>
            <p:cNvSpPr/>
            <p:nvPr/>
          </p:nvSpPr>
          <p:spPr>
            <a:xfrm>
              <a:off x="7538553" y="2894051"/>
              <a:ext cx="42492" cy="426124"/>
            </a:xfrm>
            <a:custGeom>
              <a:avLst/>
              <a:gdLst/>
              <a:ahLst/>
              <a:cxnLst/>
              <a:rect l="l" t="t" r="r" b="b"/>
              <a:pathLst>
                <a:path w="1803" h="18081" extrusionOk="0">
                  <a:moveTo>
                    <a:pt x="1569" y="1"/>
                  </a:moveTo>
                  <a:cubicBezTo>
                    <a:pt x="501" y="5939"/>
                    <a:pt x="1" y="12043"/>
                    <a:pt x="101" y="18081"/>
                  </a:cubicBezTo>
                  <a:lnTo>
                    <a:pt x="301" y="18081"/>
                  </a:lnTo>
                  <a:cubicBezTo>
                    <a:pt x="201" y="12043"/>
                    <a:pt x="701" y="5972"/>
                    <a:pt x="1802" y="34"/>
                  </a:cubicBezTo>
                  <a:lnTo>
                    <a:pt x="1569" y="1"/>
                  </a:ln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977;p48">
              <a:extLst>
                <a:ext uri="{FF2B5EF4-FFF2-40B4-BE49-F238E27FC236}">
                  <a16:creationId xmlns:a16="http://schemas.microsoft.com/office/drawing/2014/main" id="{CA112BF9-E687-4203-ADE7-6BC6297D2FC4}"/>
                </a:ext>
              </a:extLst>
            </p:cNvPr>
            <p:cNvSpPr/>
            <p:nvPr/>
          </p:nvSpPr>
          <p:spPr>
            <a:xfrm>
              <a:off x="7747667" y="2239865"/>
              <a:ext cx="140745" cy="164454"/>
            </a:xfrm>
            <a:custGeom>
              <a:avLst/>
              <a:gdLst/>
              <a:ahLst/>
              <a:cxnLst/>
              <a:rect l="l" t="t" r="r" b="b"/>
              <a:pathLst>
                <a:path w="5972" h="6978" extrusionOk="0">
                  <a:moveTo>
                    <a:pt x="2150" y="0"/>
                  </a:moveTo>
                  <a:cubicBezTo>
                    <a:pt x="2112" y="0"/>
                    <a:pt x="2074" y="2"/>
                    <a:pt x="2036" y="6"/>
                  </a:cubicBezTo>
                  <a:cubicBezTo>
                    <a:pt x="1368" y="72"/>
                    <a:pt x="801" y="606"/>
                    <a:pt x="568" y="1240"/>
                  </a:cubicBezTo>
                  <a:cubicBezTo>
                    <a:pt x="1" y="2508"/>
                    <a:pt x="568" y="3975"/>
                    <a:pt x="1268" y="5209"/>
                  </a:cubicBezTo>
                  <a:cubicBezTo>
                    <a:pt x="1602" y="5810"/>
                    <a:pt x="1969" y="6410"/>
                    <a:pt x="2369" y="6977"/>
                  </a:cubicBezTo>
                  <a:cubicBezTo>
                    <a:pt x="3236" y="5643"/>
                    <a:pt x="4471" y="4542"/>
                    <a:pt x="5972" y="3942"/>
                  </a:cubicBezTo>
                  <a:cubicBezTo>
                    <a:pt x="5471" y="3075"/>
                    <a:pt x="4804" y="2174"/>
                    <a:pt x="3904" y="1073"/>
                  </a:cubicBezTo>
                  <a:cubicBezTo>
                    <a:pt x="3493" y="537"/>
                    <a:pt x="2815" y="0"/>
                    <a:pt x="21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978;p48">
              <a:extLst>
                <a:ext uri="{FF2B5EF4-FFF2-40B4-BE49-F238E27FC236}">
                  <a16:creationId xmlns:a16="http://schemas.microsoft.com/office/drawing/2014/main" id="{F4C06E1C-6772-48EB-BAC1-3DD17726445B}"/>
                </a:ext>
              </a:extLst>
            </p:cNvPr>
            <p:cNvSpPr/>
            <p:nvPr/>
          </p:nvSpPr>
          <p:spPr>
            <a:xfrm>
              <a:off x="7808990" y="2332744"/>
              <a:ext cx="125026" cy="156300"/>
            </a:xfrm>
            <a:custGeom>
              <a:avLst/>
              <a:gdLst/>
              <a:ahLst/>
              <a:cxnLst/>
              <a:rect l="l" t="t" r="r" b="b"/>
              <a:pathLst>
                <a:path w="5305" h="6632" extrusionOk="0">
                  <a:moveTo>
                    <a:pt x="3370" y="1"/>
                  </a:moveTo>
                  <a:cubicBezTo>
                    <a:pt x="1869" y="601"/>
                    <a:pt x="868" y="668"/>
                    <a:pt x="1" y="2036"/>
                  </a:cubicBezTo>
                  <a:cubicBezTo>
                    <a:pt x="468" y="2703"/>
                    <a:pt x="1101" y="3870"/>
                    <a:pt x="1635" y="4471"/>
                  </a:cubicBezTo>
                  <a:cubicBezTo>
                    <a:pt x="2202" y="5038"/>
                    <a:pt x="3203" y="6406"/>
                    <a:pt x="4004" y="6606"/>
                  </a:cubicBezTo>
                  <a:cubicBezTo>
                    <a:pt x="4084" y="6623"/>
                    <a:pt x="4158" y="6631"/>
                    <a:pt x="4226" y="6631"/>
                  </a:cubicBezTo>
                  <a:cubicBezTo>
                    <a:pt x="4806" y="6631"/>
                    <a:pt x="4962" y="6025"/>
                    <a:pt x="5171" y="5338"/>
                  </a:cubicBezTo>
                  <a:cubicBezTo>
                    <a:pt x="5304" y="4871"/>
                    <a:pt x="5171" y="4371"/>
                    <a:pt x="5004" y="3904"/>
                  </a:cubicBezTo>
                  <a:cubicBezTo>
                    <a:pt x="4537" y="2403"/>
                    <a:pt x="4070" y="1235"/>
                    <a:pt x="33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979;p48">
              <a:extLst>
                <a:ext uri="{FF2B5EF4-FFF2-40B4-BE49-F238E27FC236}">
                  <a16:creationId xmlns:a16="http://schemas.microsoft.com/office/drawing/2014/main" id="{183653FE-DED4-42E5-A871-7443A2DF4A63}"/>
                </a:ext>
              </a:extLst>
            </p:cNvPr>
            <p:cNvSpPr/>
            <p:nvPr/>
          </p:nvSpPr>
          <p:spPr>
            <a:xfrm>
              <a:off x="7855370" y="2037632"/>
              <a:ext cx="102236" cy="453792"/>
            </a:xfrm>
            <a:custGeom>
              <a:avLst/>
              <a:gdLst/>
              <a:ahLst/>
              <a:cxnLst/>
              <a:rect l="l" t="t" r="r" b="b"/>
              <a:pathLst>
                <a:path w="4338" h="19255" extrusionOk="0">
                  <a:moveTo>
                    <a:pt x="2441" y="1"/>
                  </a:moveTo>
                  <a:cubicBezTo>
                    <a:pt x="2407" y="1"/>
                    <a:pt x="2372" y="5"/>
                    <a:pt x="2336" y="14"/>
                  </a:cubicBezTo>
                  <a:cubicBezTo>
                    <a:pt x="2169" y="47"/>
                    <a:pt x="2036" y="181"/>
                    <a:pt x="1969" y="348"/>
                  </a:cubicBezTo>
                  <a:cubicBezTo>
                    <a:pt x="1902" y="481"/>
                    <a:pt x="1902" y="648"/>
                    <a:pt x="1869" y="815"/>
                  </a:cubicBezTo>
                  <a:cubicBezTo>
                    <a:pt x="1802" y="1282"/>
                    <a:pt x="1735" y="1782"/>
                    <a:pt x="1602" y="2249"/>
                  </a:cubicBezTo>
                  <a:cubicBezTo>
                    <a:pt x="1468" y="2649"/>
                    <a:pt x="1302" y="3016"/>
                    <a:pt x="1168" y="3383"/>
                  </a:cubicBezTo>
                  <a:cubicBezTo>
                    <a:pt x="1135" y="3350"/>
                    <a:pt x="1135" y="3283"/>
                    <a:pt x="1135" y="3250"/>
                  </a:cubicBezTo>
                  <a:cubicBezTo>
                    <a:pt x="1068" y="3049"/>
                    <a:pt x="1035" y="2816"/>
                    <a:pt x="968" y="2649"/>
                  </a:cubicBezTo>
                  <a:cubicBezTo>
                    <a:pt x="868" y="2449"/>
                    <a:pt x="701" y="2249"/>
                    <a:pt x="501" y="2249"/>
                  </a:cubicBezTo>
                  <a:cubicBezTo>
                    <a:pt x="534" y="2816"/>
                    <a:pt x="534" y="3383"/>
                    <a:pt x="501" y="3950"/>
                  </a:cubicBezTo>
                  <a:cubicBezTo>
                    <a:pt x="468" y="4350"/>
                    <a:pt x="401" y="4751"/>
                    <a:pt x="434" y="5151"/>
                  </a:cubicBezTo>
                  <a:cubicBezTo>
                    <a:pt x="468" y="5518"/>
                    <a:pt x="601" y="5885"/>
                    <a:pt x="901" y="6152"/>
                  </a:cubicBezTo>
                  <a:cubicBezTo>
                    <a:pt x="935" y="7986"/>
                    <a:pt x="568" y="9921"/>
                    <a:pt x="401" y="11722"/>
                  </a:cubicBezTo>
                  <a:cubicBezTo>
                    <a:pt x="268" y="13724"/>
                    <a:pt x="1" y="15625"/>
                    <a:pt x="635" y="17493"/>
                  </a:cubicBezTo>
                  <a:cubicBezTo>
                    <a:pt x="801" y="17994"/>
                    <a:pt x="1035" y="18461"/>
                    <a:pt x="1402" y="18827"/>
                  </a:cubicBezTo>
                  <a:cubicBezTo>
                    <a:pt x="1678" y="19079"/>
                    <a:pt x="2049" y="19254"/>
                    <a:pt x="2415" y="19254"/>
                  </a:cubicBezTo>
                  <a:cubicBezTo>
                    <a:pt x="2535" y="19254"/>
                    <a:pt x="2654" y="19236"/>
                    <a:pt x="2769" y="19194"/>
                  </a:cubicBezTo>
                  <a:cubicBezTo>
                    <a:pt x="3503" y="18961"/>
                    <a:pt x="3770" y="17994"/>
                    <a:pt x="3870" y="17160"/>
                  </a:cubicBezTo>
                  <a:cubicBezTo>
                    <a:pt x="4337" y="13457"/>
                    <a:pt x="3603" y="9721"/>
                    <a:pt x="2869" y="6052"/>
                  </a:cubicBezTo>
                  <a:cubicBezTo>
                    <a:pt x="2903" y="5985"/>
                    <a:pt x="2936" y="5952"/>
                    <a:pt x="2970" y="5885"/>
                  </a:cubicBezTo>
                  <a:cubicBezTo>
                    <a:pt x="3170" y="5485"/>
                    <a:pt x="3303" y="5084"/>
                    <a:pt x="3470" y="4684"/>
                  </a:cubicBezTo>
                  <a:cubicBezTo>
                    <a:pt x="3603" y="4350"/>
                    <a:pt x="3737" y="3983"/>
                    <a:pt x="3803" y="3617"/>
                  </a:cubicBezTo>
                  <a:cubicBezTo>
                    <a:pt x="3937" y="3116"/>
                    <a:pt x="3937" y="2582"/>
                    <a:pt x="3904" y="2049"/>
                  </a:cubicBezTo>
                  <a:cubicBezTo>
                    <a:pt x="3870" y="1782"/>
                    <a:pt x="3837" y="1482"/>
                    <a:pt x="3737" y="1215"/>
                  </a:cubicBezTo>
                  <a:cubicBezTo>
                    <a:pt x="3570" y="881"/>
                    <a:pt x="3303" y="614"/>
                    <a:pt x="3036" y="348"/>
                  </a:cubicBezTo>
                  <a:cubicBezTo>
                    <a:pt x="2863" y="174"/>
                    <a:pt x="2665" y="1"/>
                    <a:pt x="2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980;p48">
              <a:extLst>
                <a:ext uri="{FF2B5EF4-FFF2-40B4-BE49-F238E27FC236}">
                  <a16:creationId xmlns:a16="http://schemas.microsoft.com/office/drawing/2014/main" id="{0CE08791-EA0D-4FE8-BF04-F350FFE13738}"/>
                </a:ext>
              </a:extLst>
            </p:cNvPr>
            <p:cNvSpPr/>
            <p:nvPr/>
          </p:nvSpPr>
          <p:spPr>
            <a:xfrm>
              <a:off x="7694216" y="3364176"/>
              <a:ext cx="81779" cy="53310"/>
            </a:xfrm>
            <a:custGeom>
              <a:avLst/>
              <a:gdLst/>
              <a:ahLst/>
              <a:cxnLst/>
              <a:rect l="l" t="t" r="r" b="b"/>
              <a:pathLst>
                <a:path w="3470" h="2262" extrusionOk="0">
                  <a:moveTo>
                    <a:pt x="2035" y="1"/>
                  </a:moveTo>
                  <a:cubicBezTo>
                    <a:pt x="1577" y="103"/>
                    <a:pt x="1098" y="146"/>
                    <a:pt x="616" y="146"/>
                  </a:cubicBezTo>
                  <a:cubicBezTo>
                    <a:pt x="467" y="146"/>
                    <a:pt x="317" y="142"/>
                    <a:pt x="167" y="134"/>
                  </a:cubicBezTo>
                  <a:cubicBezTo>
                    <a:pt x="134" y="534"/>
                    <a:pt x="67" y="935"/>
                    <a:pt x="34" y="1335"/>
                  </a:cubicBezTo>
                  <a:cubicBezTo>
                    <a:pt x="1" y="1468"/>
                    <a:pt x="1" y="1668"/>
                    <a:pt x="67" y="1802"/>
                  </a:cubicBezTo>
                  <a:cubicBezTo>
                    <a:pt x="167" y="1969"/>
                    <a:pt x="367" y="2002"/>
                    <a:pt x="568" y="2069"/>
                  </a:cubicBezTo>
                  <a:cubicBezTo>
                    <a:pt x="1161" y="2192"/>
                    <a:pt x="1755" y="2261"/>
                    <a:pt x="2362" y="2261"/>
                  </a:cubicBezTo>
                  <a:cubicBezTo>
                    <a:pt x="2574" y="2261"/>
                    <a:pt x="2787" y="2253"/>
                    <a:pt x="3003" y="2236"/>
                  </a:cubicBezTo>
                  <a:cubicBezTo>
                    <a:pt x="3103" y="2202"/>
                    <a:pt x="3236" y="2202"/>
                    <a:pt x="3336" y="2102"/>
                  </a:cubicBezTo>
                  <a:cubicBezTo>
                    <a:pt x="3470" y="2002"/>
                    <a:pt x="3436" y="1769"/>
                    <a:pt x="3370" y="1602"/>
                  </a:cubicBezTo>
                  <a:cubicBezTo>
                    <a:pt x="3136" y="935"/>
                    <a:pt x="2169" y="701"/>
                    <a:pt x="2035"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981;p48">
              <a:extLst>
                <a:ext uri="{FF2B5EF4-FFF2-40B4-BE49-F238E27FC236}">
                  <a16:creationId xmlns:a16="http://schemas.microsoft.com/office/drawing/2014/main" id="{9AADB28E-7353-45D7-8831-FCFB8AE5F625}"/>
                </a:ext>
              </a:extLst>
            </p:cNvPr>
            <p:cNvSpPr/>
            <p:nvPr/>
          </p:nvSpPr>
          <p:spPr>
            <a:xfrm>
              <a:off x="7667490" y="2750195"/>
              <a:ext cx="161178" cy="625010"/>
            </a:xfrm>
            <a:custGeom>
              <a:avLst/>
              <a:gdLst/>
              <a:ahLst/>
              <a:cxnLst/>
              <a:rect l="l" t="t" r="r" b="b"/>
              <a:pathLst>
                <a:path w="6839" h="26520" extrusionOk="0">
                  <a:moveTo>
                    <a:pt x="6839" y="1"/>
                  </a:moveTo>
                  <a:lnTo>
                    <a:pt x="5604" y="301"/>
                  </a:lnTo>
                  <a:cubicBezTo>
                    <a:pt x="3910" y="972"/>
                    <a:pt x="2063" y="1337"/>
                    <a:pt x="239" y="1337"/>
                  </a:cubicBezTo>
                  <a:cubicBezTo>
                    <a:pt x="159" y="1337"/>
                    <a:pt x="80" y="1336"/>
                    <a:pt x="0" y="1335"/>
                  </a:cubicBezTo>
                  <a:lnTo>
                    <a:pt x="0" y="1335"/>
                  </a:lnTo>
                  <a:cubicBezTo>
                    <a:pt x="1702" y="9607"/>
                    <a:pt x="2135" y="18114"/>
                    <a:pt x="1268" y="26520"/>
                  </a:cubicBezTo>
                  <a:lnTo>
                    <a:pt x="3636" y="26520"/>
                  </a:lnTo>
                  <a:cubicBezTo>
                    <a:pt x="5538" y="17813"/>
                    <a:pt x="6605" y="8907"/>
                    <a:pt x="6839" y="1"/>
                  </a:cubicBezTo>
                  <a:close/>
                </a:path>
              </a:pathLst>
            </a:custGeom>
            <a:solidFill>
              <a:srgbClr val="04A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982;p48">
              <a:extLst>
                <a:ext uri="{FF2B5EF4-FFF2-40B4-BE49-F238E27FC236}">
                  <a16:creationId xmlns:a16="http://schemas.microsoft.com/office/drawing/2014/main" id="{20C7A5A3-02F3-4EB0-9E05-47596706B0B3}"/>
                </a:ext>
              </a:extLst>
            </p:cNvPr>
            <p:cNvSpPr/>
            <p:nvPr/>
          </p:nvSpPr>
          <p:spPr>
            <a:xfrm>
              <a:off x="7667490" y="2750195"/>
              <a:ext cx="161178" cy="176120"/>
            </a:xfrm>
            <a:custGeom>
              <a:avLst/>
              <a:gdLst/>
              <a:ahLst/>
              <a:cxnLst/>
              <a:rect l="l" t="t" r="r" b="b"/>
              <a:pathLst>
                <a:path w="6839" h="7473" extrusionOk="0">
                  <a:moveTo>
                    <a:pt x="6839" y="1"/>
                  </a:moveTo>
                  <a:lnTo>
                    <a:pt x="5604" y="301"/>
                  </a:lnTo>
                  <a:cubicBezTo>
                    <a:pt x="3910" y="972"/>
                    <a:pt x="2063" y="1337"/>
                    <a:pt x="239" y="1337"/>
                  </a:cubicBezTo>
                  <a:cubicBezTo>
                    <a:pt x="159" y="1337"/>
                    <a:pt x="80" y="1336"/>
                    <a:pt x="0" y="1335"/>
                  </a:cubicBezTo>
                  <a:lnTo>
                    <a:pt x="0" y="1335"/>
                  </a:lnTo>
                  <a:cubicBezTo>
                    <a:pt x="401" y="3370"/>
                    <a:pt x="734" y="5404"/>
                    <a:pt x="1001" y="7473"/>
                  </a:cubicBezTo>
                  <a:cubicBezTo>
                    <a:pt x="2869" y="7373"/>
                    <a:pt x="4737" y="6939"/>
                    <a:pt x="6538" y="6072"/>
                  </a:cubicBezTo>
                  <a:cubicBezTo>
                    <a:pt x="6705" y="4070"/>
                    <a:pt x="6805" y="2035"/>
                    <a:pt x="6839"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983;p48">
              <a:extLst>
                <a:ext uri="{FF2B5EF4-FFF2-40B4-BE49-F238E27FC236}">
                  <a16:creationId xmlns:a16="http://schemas.microsoft.com/office/drawing/2014/main" id="{101D8BFE-BA98-4972-BF1F-8045C2742AF8}"/>
                </a:ext>
              </a:extLst>
            </p:cNvPr>
            <p:cNvSpPr/>
            <p:nvPr/>
          </p:nvSpPr>
          <p:spPr>
            <a:xfrm>
              <a:off x="7513406" y="2459325"/>
              <a:ext cx="143880" cy="191792"/>
            </a:xfrm>
            <a:custGeom>
              <a:avLst/>
              <a:gdLst/>
              <a:ahLst/>
              <a:cxnLst/>
              <a:rect l="l" t="t" r="r" b="b"/>
              <a:pathLst>
                <a:path w="6105" h="8138" extrusionOk="0">
                  <a:moveTo>
                    <a:pt x="5805" y="0"/>
                  </a:moveTo>
                  <a:lnTo>
                    <a:pt x="5805" y="0"/>
                  </a:lnTo>
                  <a:cubicBezTo>
                    <a:pt x="5404" y="1035"/>
                    <a:pt x="4337" y="1768"/>
                    <a:pt x="3236" y="1969"/>
                  </a:cubicBezTo>
                  <a:cubicBezTo>
                    <a:pt x="3039" y="1997"/>
                    <a:pt x="2841" y="2011"/>
                    <a:pt x="2643" y="2011"/>
                  </a:cubicBezTo>
                  <a:cubicBezTo>
                    <a:pt x="1703" y="2011"/>
                    <a:pt x="772" y="1697"/>
                    <a:pt x="0" y="1201"/>
                  </a:cubicBezTo>
                  <a:lnTo>
                    <a:pt x="0" y="1201"/>
                  </a:lnTo>
                  <a:cubicBezTo>
                    <a:pt x="367" y="3370"/>
                    <a:pt x="1201" y="5438"/>
                    <a:pt x="2502" y="7239"/>
                  </a:cubicBezTo>
                  <a:cubicBezTo>
                    <a:pt x="2793" y="7675"/>
                    <a:pt x="3237" y="8137"/>
                    <a:pt x="3744" y="8137"/>
                  </a:cubicBezTo>
                  <a:cubicBezTo>
                    <a:pt x="3818" y="8137"/>
                    <a:pt x="3893" y="8128"/>
                    <a:pt x="3970" y="8106"/>
                  </a:cubicBezTo>
                  <a:cubicBezTo>
                    <a:pt x="4470" y="8006"/>
                    <a:pt x="4737" y="7472"/>
                    <a:pt x="4937" y="7005"/>
                  </a:cubicBezTo>
                  <a:cubicBezTo>
                    <a:pt x="5771" y="4804"/>
                    <a:pt x="6105" y="2369"/>
                    <a:pt x="5805"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984;p48">
              <a:extLst>
                <a:ext uri="{FF2B5EF4-FFF2-40B4-BE49-F238E27FC236}">
                  <a16:creationId xmlns:a16="http://schemas.microsoft.com/office/drawing/2014/main" id="{C838344C-5E0A-4397-89B7-DFC59380800D}"/>
                </a:ext>
              </a:extLst>
            </p:cNvPr>
            <p:cNvSpPr/>
            <p:nvPr/>
          </p:nvSpPr>
          <p:spPr>
            <a:xfrm>
              <a:off x="7600676" y="2129922"/>
              <a:ext cx="134217" cy="146778"/>
            </a:xfrm>
            <a:custGeom>
              <a:avLst/>
              <a:gdLst/>
              <a:ahLst/>
              <a:cxnLst/>
              <a:rect l="l" t="t" r="r" b="b"/>
              <a:pathLst>
                <a:path w="5695" h="6228" extrusionOk="0">
                  <a:moveTo>
                    <a:pt x="2102" y="1"/>
                  </a:moveTo>
                  <a:cubicBezTo>
                    <a:pt x="2068" y="1235"/>
                    <a:pt x="1201" y="2636"/>
                    <a:pt x="0" y="3870"/>
                  </a:cubicBezTo>
                  <a:cubicBezTo>
                    <a:pt x="467" y="4838"/>
                    <a:pt x="1234" y="5671"/>
                    <a:pt x="2268" y="6072"/>
                  </a:cubicBezTo>
                  <a:cubicBezTo>
                    <a:pt x="2576" y="6172"/>
                    <a:pt x="2927" y="6227"/>
                    <a:pt x="3282" y="6227"/>
                  </a:cubicBezTo>
                  <a:cubicBezTo>
                    <a:pt x="4469" y="6227"/>
                    <a:pt x="5694" y="5606"/>
                    <a:pt x="5437" y="3937"/>
                  </a:cubicBezTo>
                  <a:cubicBezTo>
                    <a:pt x="4537" y="3470"/>
                    <a:pt x="4937" y="2736"/>
                    <a:pt x="4970" y="1502"/>
                  </a:cubicBezTo>
                  <a:cubicBezTo>
                    <a:pt x="4036" y="768"/>
                    <a:pt x="3302" y="401"/>
                    <a:pt x="21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985;p48">
              <a:extLst>
                <a:ext uri="{FF2B5EF4-FFF2-40B4-BE49-F238E27FC236}">
                  <a16:creationId xmlns:a16="http://schemas.microsoft.com/office/drawing/2014/main" id="{FABA164A-734F-4D19-A39E-A04407D1441E}"/>
                </a:ext>
              </a:extLst>
            </p:cNvPr>
            <p:cNvSpPr/>
            <p:nvPr/>
          </p:nvSpPr>
          <p:spPr>
            <a:xfrm>
              <a:off x="7647057" y="2022667"/>
              <a:ext cx="147014" cy="189836"/>
            </a:xfrm>
            <a:custGeom>
              <a:avLst/>
              <a:gdLst/>
              <a:ahLst/>
              <a:cxnLst/>
              <a:rect l="l" t="t" r="r" b="b"/>
              <a:pathLst>
                <a:path w="6238" h="8055" extrusionOk="0">
                  <a:moveTo>
                    <a:pt x="2610" y="0"/>
                  </a:moveTo>
                  <a:cubicBezTo>
                    <a:pt x="2291" y="0"/>
                    <a:pt x="1981" y="66"/>
                    <a:pt x="1701" y="215"/>
                  </a:cubicBezTo>
                  <a:cubicBezTo>
                    <a:pt x="901" y="649"/>
                    <a:pt x="601" y="1616"/>
                    <a:pt x="400" y="2484"/>
                  </a:cubicBezTo>
                  <a:cubicBezTo>
                    <a:pt x="200" y="3184"/>
                    <a:pt x="0" y="3918"/>
                    <a:pt x="100" y="4618"/>
                  </a:cubicBezTo>
                  <a:cubicBezTo>
                    <a:pt x="234" y="5586"/>
                    <a:pt x="834" y="6420"/>
                    <a:pt x="1568" y="7020"/>
                  </a:cubicBezTo>
                  <a:cubicBezTo>
                    <a:pt x="2002" y="7354"/>
                    <a:pt x="2469" y="7621"/>
                    <a:pt x="2936" y="7854"/>
                  </a:cubicBezTo>
                  <a:lnTo>
                    <a:pt x="4070" y="8054"/>
                  </a:lnTo>
                  <a:cubicBezTo>
                    <a:pt x="4570" y="7187"/>
                    <a:pt x="5137" y="6420"/>
                    <a:pt x="5371" y="5419"/>
                  </a:cubicBezTo>
                  <a:cubicBezTo>
                    <a:pt x="5437" y="5219"/>
                    <a:pt x="5337" y="4785"/>
                    <a:pt x="5304" y="4685"/>
                  </a:cubicBezTo>
                  <a:cubicBezTo>
                    <a:pt x="5271" y="4518"/>
                    <a:pt x="5771" y="4252"/>
                    <a:pt x="5771" y="4085"/>
                  </a:cubicBezTo>
                  <a:cubicBezTo>
                    <a:pt x="5904" y="3217"/>
                    <a:pt x="6238" y="2484"/>
                    <a:pt x="6138" y="1616"/>
                  </a:cubicBezTo>
                  <a:cubicBezTo>
                    <a:pt x="5671" y="1349"/>
                    <a:pt x="3903" y="249"/>
                    <a:pt x="3369" y="115"/>
                  </a:cubicBezTo>
                  <a:cubicBezTo>
                    <a:pt x="3119" y="42"/>
                    <a:pt x="2862" y="0"/>
                    <a:pt x="26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986;p48">
              <a:extLst>
                <a:ext uri="{FF2B5EF4-FFF2-40B4-BE49-F238E27FC236}">
                  <a16:creationId xmlns:a16="http://schemas.microsoft.com/office/drawing/2014/main" id="{D470AEB5-8F3D-444E-9263-60F1EB892D50}"/>
                </a:ext>
              </a:extLst>
            </p:cNvPr>
            <p:cNvSpPr/>
            <p:nvPr/>
          </p:nvSpPr>
          <p:spPr>
            <a:xfrm>
              <a:off x="7694994" y="2165509"/>
              <a:ext cx="68416" cy="46994"/>
            </a:xfrm>
            <a:custGeom>
              <a:avLst/>
              <a:gdLst/>
              <a:ahLst/>
              <a:cxnLst/>
              <a:rect l="l" t="t" r="r" b="b"/>
              <a:pathLst>
                <a:path w="2903" h="1994" extrusionOk="0">
                  <a:moveTo>
                    <a:pt x="1679" y="504"/>
                  </a:moveTo>
                  <a:cubicBezTo>
                    <a:pt x="1776" y="504"/>
                    <a:pt x="1872" y="512"/>
                    <a:pt x="1969" y="526"/>
                  </a:cubicBezTo>
                  <a:cubicBezTo>
                    <a:pt x="2169" y="559"/>
                    <a:pt x="2403" y="626"/>
                    <a:pt x="2636" y="626"/>
                  </a:cubicBezTo>
                  <a:cubicBezTo>
                    <a:pt x="2603" y="1026"/>
                    <a:pt x="2403" y="1393"/>
                    <a:pt x="2069" y="1660"/>
                  </a:cubicBezTo>
                  <a:cubicBezTo>
                    <a:pt x="2036" y="1693"/>
                    <a:pt x="1969" y="1726"/>
                    <a:pt x="1902" y="1726"/>
                  </a:cubicBezTo>
                  <a:cubicBezTo>
                    <a:pt x="1802" y="1693"/>
                    <a:pt x="1769" y="1560"/>
                    <a:pt x="1802" y="1460"/>
                  </a:cubicBezTo>
                  <a:cubicBezTo>
                    <a:pt x="1869" y="1359"/>
                    <a:pt x="1936" y="1259"/>
                    <a:pt x="1969" y="1159"/>
                  </a:cubicBezTo>
                  <a:lnTo>
                    <a:pt x="1769" y="1159"/>
                  </a:lnTo>
                  <a:cubicBezTo>
                    <a:pt x="1702" y="1326"/>
                    <a:pt x="1569" y="1493"/>
                    <a:pt x="1402" y="1593"/>
                  </a:cubicBezTo>
                  <a:cubicBezTo>
                    <a:pt x="1325" y="1639"/>
                    <a:pt x="1233" y="1664"/>
                    <a:pt x="1143" y="1664"/>
                  </a:cubicBezTo>
                  <a:cubicBezTo>
                    <a:pt x="1040" y="1664"/>
                    <a:pt x="940" y="1631"/>
                    <a:pt x="868" y="1560"/>
                  </a:cubicBezTo>
                  <a:cubicBezTo>
                    <a:pt x="668" y="1426"/>
                    <a:pt x="635" y="1159"/>
                    <a:pt x="735" y="959"/>
                  </a:cubicBezTo>
                  <a:cubicBezTo>
                    <a:pt x="835" y="726"/>
                    <a:pt x="1035" y="592"/>
                    <a:pt x="1268" y="559"/>
                  </a:cubicBezTo>
                  <a:cubicBezTo>
                    <a:pt x="1405" y="520"/>
                    <a:pt x="1542" y="504"/>
                    <a:pt x="1679" y="504"/>
                  </a:cubicBezTo>
                  <a:close/>
                  <a:moveTo>
                    <a:pt x="1578" y="1"/>
                  </a:moveTo>
                  <a:cubicBezTo>
                    <a:pt x="1421" y="1"/>
                    <a:pt x="1270" y="24"/>
                    <a:pt x="1135" y="92"/>
                  </a:cubicBezTo>
                  <a:cubicBezTo>
                    <a:pt x="935" y="192"/>
                    <a:pt x="801" y="359"/>
                    <a:pt x="668" y="559"/>
                  </a:cubicBezTo>
                  <a:cubicBezTo>
                    <a:pt x="501" y="759"/>
                    <a:pt x="334" y="959"/>
                    <a:pt x="168" y="1159"/>
                  </a:cubicBezTo>
                  <a:cubicBezTo>
                    <a:pt x="101" y="1293"/>
                    <a:pt x="1" y="1460"/>
                    <a:pt x="34" y="1593"/>
                  </a:cubicBezTo>
                  <a:cubicBezTo>
                    <a:pt x="101" y="1793"/>
                    <a:pt x="334" y="1826"/>
                    <a:pt x="535" y="1860"/>
                  </a:cubicBezTo>
                  <a:cubicBezTo>
                    <a:pt x="935" y="1893"/>
                    <a:pt x="1335" y="1960"/>
                    <a:pt x="1769" y="1993"/>
                  </a:cubicBezTo>
                  <a:cubicBezTo>
                    <a:pt x="1869" y="1993"/>
                    <a:pt x="2002" y="1993"/>
                    <a:pt x="2069" y="1960"/>
                  </a:cubicBezTo>
                  <a:cubicBezTo>
                    <a:pt x="2169" y="1927"/>
                    <a:pt x="2236" y="1826"/>
                    <a:pt x="2269" y="1726"/>
                  </a:cubicBezTo>
                  <a:cubicBezTo>
                    <a:pt x="2469" y="1460"/>
                    <a:pt x="2603" y="1159"/>
                    <a:pt x="2736" y="892"/>
                  </a:cubicBezTo>
                  <a:cubicBezTo>
                    <a:pt x="2836" y="726"/>
                    <a:pt x="2903" y="559"/>
                    <a:pt x="2836" y="425"/>
                  </a:cubicBezTo>
                  <a:cubicBezTo>
                    <a:pt x="2736" y="192"/>
                    <a:pt x="2469" y="159"/>
                    <a:pt x="2269" y="92"/>
                  </a:cubicBezTo>
                  <a:cubicBezTo>
                    <a:pt x="2051" y="52"/>
                    <a:pt x="1809" y="1"/>
                    <a:pt x="15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987;p48">
              <a:extLst>
                <a:ext uri="{FF2B5EF4-FFF2-40B4-BE49-F238E27FC236}">
                  <a16:creationId xmlns:a16="http://schemas.microsoft.com/office/drawing/2014/main" id="{B8574765-F382-4D53-85C9-69E27D975D2D}"/>
                </a:ext>
              </a:extLst>
            </p:cNvPr>
            <p:cNvSpPr/>
            <p:nvPr/>
          </p:nvSpPr>
          <p:spPr>
            <a:xfrm>
              <a:off x="7625823" y="1992736"/>
              <a:ext cx="192617" cy="136055"/>
            </a:xfrm>
            <a:custGeom>
              <a:avLst/>
              <a:gdLst/>
              <a:ahLst/>
              <a:cxnLst/>
              <a:rect l="l" t="t" r="r" b="b"/>
              <a:pathLst>
                <a:path w="8173" h="5773" extrusionOk="0">
                  <a:moveTo>
                    <a:pt x="3057" y="1"/>
                  </a:moveTo>
                  <a:cubicBezTo>
                    <a:pt x="2174" y="1"/>
                    <a:pt x="1307" y="500"/>
                    <a:pt x="901" y="1285"/>
                  </a:cubicBezTo>
                  <a:cubicBezTo>
                    <a:pt x="467" y="2186"/>
                    <a:pt x="0" y="3620"/>
                    <a:pt x="834" y="5722"/>
                  </a:cubicBezTo>
                  <a:cubicBezTo>
                    <a:pt x="850" y="5757"/>
                    <a:pt x="865" y="5773"/>
                    <a:pt x="879" y="5773"/>
                  </a:cubicBezTo>
                  <a:cubicBezTo>
                    <a:pt x="978" y="5773"/>
                    <a:pt x="1057" y="5038"/>
                    <a:pt x="1276" y="5038"/>
                  </a:cubicBezTo>
                  <a:cubicBezTo>
                    <a:pt x="1294" y="5038"/>
                    <a:pt x="1314" y="5043"/>
                    <a:pt x="1335" y="5055"/>
                  </a:cubicBezTo>
                  <a:lnTo>
                    <a:pt x="1368" y="5055"/>
                  </a:lnTo>
                  <a:cubicBezTo>
                    <a:pt x="1335" y="4888"/>
                    <a:pt x="1368" y="4688"/>
                    <a:pt x="1401" y="4521"/>
                  </a:cubicBezTo>
                  <a:cubicBezTo>
                    <a:pt x="1468" y="4421"/>
                    <a:pt x="1535" y="4287"/>
                    <a:pt x="1635" y="4221"/>
                  </a:cubicBezTo>
                  <a:cubicBezTo>
                    <a:pt x="1710" y="4146"/>
                    <a:pt x="1804" y="4108"/>
                    <a:pt x="1888" y="4108"/>
                  </a:cubicBezTo>
                  <a:cubicBezTo>
                    <a:pt x="1916" y="4108"/>
                    <a:pt x="1944" y="4112"/>
                    <a:pt x="1969" y="4121"/>
                  </a:cubicBezTo>
                  <a:cubicBezTo>
                    <a:pt x="2169" y="4154"/>
                    <a:pt x="2302" y="4321"/>
                    <a:pt x="2335" y="4521"/>
                  </a:cubicBezTo>
                  <a:cubicBezTo>
                    <a:pt x="2335" y="4621"/>
                    <a:pt x="2335" y="4721"/>
                    <a:pt x="2335" y="4821"/>
                  </a:cubicBezTo>
                  <a:cubicBezTo>
                    <a:pt x="2736" y="4521"/>
                    <a:pt x="2969" y="4020"/>
                    <a:pt x="2969" y="3553"/>
                  </a:cubicBezTo>
                  <a:cubicBezTo>
                    <a:pt x="2986" y="3555"/>
                    <a:pt x="3003" y="3556"/>
                    <a:pt x="3020" y="3556"/>
                  </a:cubicBezTo>
                  <a:cubicBezTo>
                    <a:pt x="3400" y="3556"/>
                    <a:pt x="3734" y="3204"/>
                    <a:pt x="3670" y="2853"/>
                  </a:cubicBezTo>
                  <a:lnTo>
                    <a:pt x="3670" y="2853"/>
                  </a:lnTo>
                  <a:cubicBezTo>
                    <a:pt x="4237" y="3587"/>
                    <a:pt x="5071" y="4087"/>
                    <a:pt x="5938" y="4421"/>
                  </a:cubicBezTo>
                  <a:cubicBezTo>
                    <a:pt x="6205" y="4521"/>
                    <a:pt x="6472" y="4621"/>
                    <a:pt x="6772" y="4621"/>
                  </a:cubicBezTo>
                  <a:cubicBezTo>
                    <a:pt x="7039" y="4621"/>
                    <a:pt x="7339" y="4487"/>
                    <a:pt x="7472" y="4254"/>
                  </a:cubicBezTo>
                  <a:cubicBezTo>
                    <a:pt x="7579" y="4067"/>
                    <a:pt x="7558" y="3794"/>
                    <a:pt x="7425" y="3624"/>
                  </a:cubicBezTo>
                  <a:lnTo>
                    <a:pt x="7425" y="3624"/>
                  </a:lnTo>
                  <a:cubicBezTo>
                    <a:pt x="7490" y="3658"/>
                    <a:pt x="7567" y="3675"/>
                    <a:pt x="7644" y="3675"/>
                  </a:cubicBezTo>
                  <a:cubicBezTo>
                    <a:pt x="7768" y="3675"/>
                    <a:pt x="7893" y="3633"/>
                    <a:pt x="7973" y="3553"/>
                  </a:cubicBezTo>
                  <a:cubicBezTo>
                    <a:pt x="8140" y="3353"/>
                    <a:pt x="8173" y="3053"/>
                    <a:pt x="8106" y="2820"/>
                  </a:cubicBezTo>
                  <a:cubicBezTo>
                    <a:pt x="8006" y="2586"/>
                    <a:pt x="7839" y="2353"/>
                    <a:pt x="7673" y="2186"/>
                  </a:cubicBezTo>
                  <a:cubicBezTo>
                    <a:pt x="7339" y="1786"/>
                    <a:pt x="6972" y="1452"/>
                    <a:pt x="6472" y="1252"/>
                  </a:cubicBezTo>
                  <a:cubicBezTo>
                    <a:pt x="6205" y="1152"/>
                    <a:pt x="5905" y="1118"/>
                    <a:pt x="5604" y="1018"/>
                  </a:cubicBezTo>
                  <a:cubicBezTo>
                    <a:pt x="4904" y="818"/>
                    <a:pt x="4337" y="284"/>
                    <a:pt x="3670" y="84"/>
                  </a:cubicBezTo>
                  <a:cubicBezTo>
                    <a:pt x="3469" y="28"/>
                    <a:pt x="3263" y="1"/>
                    <a:pt x="30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988;p48">
              <a:extLst>
                <a:ext uri="{FF2B5EF4-FFF2-40B4-BE49-F238E27FC236}">
                  <a16:creationId xmlns:a16="http://schemas.microsoft.com/office/drawing/2014/main" id="{7EE4CEB0-7475-4D5B-99C8-7809D4F8627A}"/>
                </a:ext>
              </a:extLst>
            </p:cNvPr>
            <p:cNvSpPr/>
            <p:nvPr/>
          </p:nvSpPr>
          <p:spPr>
            <a:xfrm>
              <a:off x="7481166" y="2221129"/>
              <a:ext cx="372673" cy="663637"/>
            </a:xfrm>
            <a:custGeom>
              <a:avLst/>
              <a:gdLst/>
              <a:ahLst/>
              <a:cxnLst/>
              <a:rect l="l" t="t" r="r" b="b"/>
              <a:pathLst>
                <a:path w="15813" h="28159" extrusionOk="0">
                  <a:moveTo>
                    <a:pt x="5071" y="0"/>
                  </a:moveTo>
                  <a:cubicBezTo>
                    <a:pt x="3537" y="1635"/>
                    <a:pt x="1468" y="3069"/>
                    <a:pt x="1" y="3770"/>
                  </a:cubicBezTo>
                  <a:cubicBezTo>
                    <a:pt x="1635" y="7406"/>
                    <a:pt x="2336" y="11375"/>
                    <a:pt x="2402" y="15345"/>
                  </a:cubicBezTo>
                  <a:cubicBezTo>
                    <a:pt x="2436" y="19314"/>
                    <a:pt x="1902" y="23250"/>
                    <a:pt x="1068" y="27153"/>
                  </a:cubicBezTo>
                  <a:cubicBezTo>
                    <a:pt x="3427" y="27824"/>
                    <a:pt x="5873" y="28158"/>
                    <a:pt x="8318" y="28158"/>
                  </a:cubicBezTo>
                  <a:cubicBezTo>
                    <a:pt x="10852" y="28158"/>
                    <a:pt x="13384" y="27799"/>
                    <a:pt x="15812" y="27086"/>
                  </a:cubicBezTo>
                  <a:cubicBezTo>
                    <a:pt x="14478" y="19247"/>
                    <a:pt x="14544" y="11242"/>
                    <a:pt x="14845" y="3303"/>
                  </a:cubicBezTo>
                  <a:cubicBezTo>
                    <a:pt x="14878" y="2435"/>
                    <a:pt x="14845" y="1435"/>
                    <a:pt x="14144" y="934"/>
                  </a:cubicBezTo>
                  <a:cubicBezTo>
                    <a:pt x="13711" y="634"/>
                    <a:pt x="13110" y="634"/>
                    <a:pt x="12543" y="567"/>
                  </a:cubicBezTo>
                  <a:cubicBezTo>
                    <a:pt x="11509" y="434"/>
                    <a:pt x="10909" y="267"/>
                    <a:pt x="10508" y="67"/>
                  </a:cubicBezTo>
                  <a:lnTo>
                    <a:pt x="10508" y="67"/>
                  </a:lnTo>
                  <a:cubicBezTo>
                    <a:pt x="10765" y="1736"/>
                    <a:pt x="9540" y="2357"/>
                    <a:pt x="8353" y="2357"/>
                  </a:cubicBezTo>
                  <a:cubicBezTo>
                    <a:pt x="7998" y="2357"/>
                    <a:pt x="7647" y="2302"/>
                    <a:pt x="7339" y="2202"/>
                  </a:cubicBezTo>
                  <a:cubicBezTo>
                    <a:pt x="6305" y="1801"/>
                    <a:pt x="5538" y="968"/>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989;p48">
              <a:extLst>
                <a:ext uri="{FF2B5EF4-FFF2-40B4-BE49-F238E27FC236}">
                  <a16:creationId xmlns:a16="http://schemas.microsoft.com/office/drawing/2014/main" id="{4826A787-4035-4D92-B60F-FA06192CDC74}"/>
                </a:ext>
              </a:extLst>
            </p:cNvPr>
            <p:cNvSpPr/>
            <p:nvPr/>
          </p:nvSpPr>
          <p:spPr>
            <a:xfrm>
              <a:off x="7495330" y="2345329"/>
              <a:ext cx="334116" cy="25194"/>
            </a:xfrm>
            <a:custGeom>
              <a:avLst/>
              <a:gdLst/>
              <a:ahLst/>
              <a:cxnLst/>
              <a:rect l="l" t="t" r="r" b="b"/>
              <a:pathLst>
                <a:path w="14177" h="1069" extrusionOk="0">
                  <a:moveTo>
                    <a:pt x="0" y="1"/>
                  </a:moveTo>
                  <a:cubicBezTo>
                    <a:pt x="134" y="368"/>
                    <a:pt x="267" y="701"/>
                    <a:pt x="367" y="1068"/>
                  </a:cubicBezTo>
                  <a:lnTo>
                    <a:pt x="14144" y="1068"/>
                  </a:lnTo>
                  <a:cubicBezTo>
                    <a:pt x="14177" y="701"/>
                    <a:pt x="14177" y="368"/>
                    <a:pt x="14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990;p48">
              <a:extLst>
                <a:ext uri="{FF2B5EF4-FFF2-40B4-BE49-F238E27FC236}">
                  <a16:creationId xmlns:a16="http://schemas.microsoft.com/office/drawing/2014/main" id="{31C744E4-2931-4969-A777-8866C9E09A9E}"/>
                </a:ext>
              </a:extLst>
            </p:cNvPr>
            <p:cNvSpPr/>
            <p:nvPr/>
          </p:nvSpPr>
          <p:spPr>
            <a:xfrm>
              <a:off x="7518120" y="2421594"/>
              <a:ext cx="309771" cy="25170"/>
            </a:xfrm>
            <a:custGeom>
              <a:avLst/>
              <a:gdLst/>
              <a:ahLst/>
              <a:cxnLst/>
              <a:rect l="l" t="t" r="r" b="b"/>
              <a:pathLst>
                <a:path w="13144" h="1068" extrusionOk="0">
                  <a:moveTo>
                    <a:pt x="1" y="0"/>
                  </a:moveTo>
                  <a:cubicBezTo>
                    <a:pt x="101" y="367"/>
                    <a:pt x="167" y="701"/>
                    <a:pt x="234" y="1068"/>
                  </a:cubicBezTo>
                  <a:lnTo>
                    <a:pt x="13110" y="1068"/>
                  </a:lnTo>
                  <a:cubicBezTo>
                    <a:pt x="13110" y="701"/>
                    <a:pt x="13143" y="367"/>
                    <a:pt x="13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991;p48">
              <a:extLst>
                <a:ext uri="{FF2B5EF4-FFF2-40B4-BE49-F238E27FC236}">
                  <a16:creationId xmlns:a16="http://schemas.microsoft.com/office/drawing/2014/main" id="{AD145B9C-7904-4BD9-BC6F-CCCBE4BC6E40}"/>
                </a:ext>
              </a:extLst>
            </p:cNvPr>
            <p:cNvSpPr/>
            <p:nvPr/>
          </p:nvSpPr>
          <p:spPr>
            <a:xfrm>
              <a:off x="7513406" y="2802091"/>
              <a:ext cx="334918" cy="25170"/>
            </a:xfrm>
            <a:custGeom>
              <a:avLst/>
              <a:gdLst/>
              <a:ahLst/>
              <a:cxnLst/>
              <a:rect l="l" t="t" r="r" b="b"/>
              <a:pathLst>
                <a:path w="14211" h="1068" extrusionOk="0">
                  <a:moveTo>
                    <a:pt x="201" y="0"/>
                  </a:moveTo>
                  <a:cubicBezTo>
                    <a:pt x="134" y="367"/>
                    <a:pt x="67" y="701"/>
                    <a:pt x="0" y="1068"/>
                  </a:cubicBezTo>
                  <a:lnTo>
                    <a:pt x="14211" y="1068"/>
                  </a:lnTo>
                  <a:cubicBezTo>
                    <a:pt x="14177" y="701"/>
                    <a:pt x="14110" y="367"/>
                    <a:pt x="14077" y="0"/>
                  </a:cubicBezTo>
                  <a:close/>
                </a:path>
              </a:pathLst>
            </a:custGeom>
            <a:solidFill>
              <a:srgbClr val="04A7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992;p48">
              <a:extLst>
                <a:ext uri="{FF2B5EF4-FFF2-40B4-BE49-F238E27FC236}">
                  <a16:creationId xmlns:a16="http://schemas.microsoft.com/office/drawing/2014/main" id="{D0A19E12-5B19-489C-BF07-5A3662879A7E}"/>
                </a:ext>
              </a:extLst>
            </p:cNvPr>
            <p:cNvSpPr/>
            <p:nvPr/>
          </p:nvSpPr>
          <p:spPr>
            <a:xfrm>
              <a:off x="7435586" y="2208544"/>
              <a:ext cx="168248" cy="394661"/>
            </a:xfrm>
            <a:custGeom>
              <a:avLst/>
              <a:gdLst/>
              <a:ahLst/>
              <a:cxnLst/>
              <a:rect l="l" t="t" r="r" b="b"/>
              <a:pathLst>
                <a:path w="7139" h="16746" extrusionOk="0">
                  <a:moveTo>
                    <a:pt x="5838" y="0"/>
                  </a:moveTo>
                  <a:cubicBezTo>
                    <a:pt x="5571" y="134"/>
                    <a:pt x="5304" y="267"/>
                    <a:pt x="5037" y="401"/>
                  </a:cubicBezTo>
                  <a:cubicBezTo>
                    <a:pt x="5771" y="3203"/>
                    <a:pt x="5704" y="6238"/>
                    <a:pt x="4803" y="8974"/>
                  </a:cubicBezTo>
                  <a:cubicBezTo>
                    <a:pt x="3903" y="11709"/>
                    <a:pt x="2202" y="14111"/>
                    <a:pt x="0" y="15778"/>
                  </a:cubicBezTo>
                  <a:cubicBezTo>
                    <a:pt x="267" y="16045"/>
                    <a:pt x="500" y="16379"/>
                    <a:pt x="600" y="16746"/>
                  </a:cubicBezTo>
                  <a:cubicBezTo>
                    <a:pt x="2969" y="14811"/>
                    <a:pt x="4970" y="12309"/>
                    <a:pt x="6038" y="9307"/>
                  </a:cubicBezTo>
                  <a:cubicBezTo>
                    <a:pt x="7072" y="6338"/>
                    <a:pt x="7138" y="2869"/>
                    <a:pt x="5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993;p48">
              <a:extLst>
                <a:ext uri="{FF2B5EF4-FFF2-40B4-BE49-F238E27FC236}">
                  <a16:creationId xmlns:a16="http://schemas.microsoft.com/office/drawing/2014/main" id="{74AA3674-E6B3-433A-8E7E-A8B1C769CDD4}"/>
                </a:ext>
              </a:extLst>
            </p:cNvPr>
            <p:cNvSpPr/>
            <p:nvPr/>
          </p:nvSpPr>
          <p:spPr>
            <a:xfrm>
              <a:off x="7452083" y="2307551"/>
              <a:ext cx="117955" cy="163582"/>
            </a:xfrm>
            <a:custGeom>
              <a:avLst/>
              <a:gdLst/>
              <a:ahLst/>
              <a:cxnLst/>
              <a:rect l="l" t="t" r="r" b="b"/>
              <a:pathLst>
                <a:path w="5005" h="6941" extrusionOk="0">
                  <a:moveTo>
                    <a:pt x="1805" y="0"/>
                  </a:moveTo>
                  <a:cubicBezTo>
                    <a:pt x="1781" y="0"/>
                    <a:pt x="1758" y="1"/>
                    <a:pt x="1735" y="2"/>
                  </a:cubicBezTo>
                  <a:cubicBezTo>
                    <a:pt x="1001" y="2"/>
                    <a:pt x="401" y="670"/>
                    <a:pt x="201" y="1370"/>
                  </a:cubicBezTo>
                  <a:cubicBezTo>
                    <a:pt x="1" y="2071"/>
                    <a:pt x="134" y="2804"/>
                    <a:pt x="334" y="3538"/>
                  </a:cubicBezTo>
                  <a:cubicBezTo>
                    <a:pt x="601" y="4706"/>
                    <a:pt x="1035" y="5840"/>
                    <a:pt x="1502" y="6941"/>
                  </a:cubicBezTo>
                  <a:cubicBezTo>
                    <a:pt x="2502" y="6007"/>
                    <a:pt x="3737" y="5373"/>
                    <a:pt x="5004" y="5039"/>
                  </a:cubicBezTo>
                  <a:cubicBezTo>
                    <a:pt x="4604" y="4039"/>
                    <a:pt x="4204" y="3071"/>
                    <a:pt x="3803" y="2104"/>
                  </a:cubicBezTo>
                  <a:cubicBezTo>
                    <a:pt x="3636" y="1604"/>
                    <a:pt x="3403" y="1103"/>
                    <a:pt x="3069" y="703"/>
                  </a:cubicBezTo>
                  <a:cubicBezTo>
                    <a:pt x="2751" y="321"/>
                    <a:pt x="2281" y="0"/>
                    <a:pt x="1805"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994;p48">
              <a:extLst>
                <a:ext uri="{FF2B5EF4-FFF2-40B4-BE49-F238E27FC236}">
                  <a16:creationId xmlns:a16="http://schemas.microsoft.com/office/drawing/2014/main" id="{0C81F243-19A1-4B51-9248-2F6FB492E802}"/>
                </a:ext>
              </a:extLst>
            </p:cNvPr>
            <p:cNvSpPr/>
            <p:nvPr/>
          </p:nvSpPr>
          <p:spPr>
            <a:xfrm>
              <a:off x="7487458" y="2426307"/>
              <a:ext cx="132096" cy="160400"/>
            </a:xfrm>
            <a:custGeom>
              <a:avLst/>
              <a:gdLst/>
              <a:ahLst/>
              <a:cxnLst/>
              <a:rect l="l" t="t" r="r" b="b"/>
              <a:pathLst>
                <a:path w="5605" h="6806" extrusionOk="0">
                  <a:moveTo>
                    <a:pt x="3503" y="0"/>
                  </a:moveTo>
                  <a:cubicBezTo>
                    <a:pt x="2236" y="334"/>
                    <a:pt x="1001" y="968"/>
                    <a:pt x="1" y="1902"/>
                  </a:cubicBezTo>
                  <a:cubicBezTo>
                    <a:pt x="734" y="3670"/>
                    <a:pt x="1935" y="5137"/>
                    <a:pt x="2836" y="6805"/>
                  </a:cubicBezTo>
                  <a:cubicBezTo>
                    <a:pt x="3637" y="5905"/>
                    <a:pt x="4437" y="5471"/>
                    <a:pt x="5605" y="5104"/>
                  </a:cubicBezTo>
                  <a:cubicBezTo>
                    <a:pt x="4904" y="3403"/>
                    <a:pt x="4204" y="1702"/>
                    <a:pt x="3503"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995;p48">
              <a:extLst>
                <a:ext uri="{FF2B5EF4-FFF2-40B4-BE49-F238E27FC236}">
                  <a16:creationId xmlns:a16="http://schemas.microsoft.com/office/drawing/2014/main" id="{7901FBC5-C97C-4A4D-90FA-CEDA72DE8EF0}"/>
                </a:ext>
              </a:extLst>
            </p:cNvPr>
            <p:cNvSpPr/>
            <p:nvPr/>
          </p:nvSpPr>
          <p:spPr>
            <a:xfrm>
              <a:off x="7540132" y="2194851"/>
              <a:ext cx="156465" cy="406186"/>
            </a:xfrm>
            <a:custGeom>
              <a:avLst/>
              <a:gdLst/>
              <a:ahLst/>
              <a:cxnLst/>
              <a:rect l="l" t="t" r="r" b="b"/>
              <a:pathLst>
                <a:path w="6639" h="17235" extrusionOk="0">
                  <a:moveTo>
                    <a:pt x="3498" y="0"/>
                  </a:moveTo>
                  <a:cubicBezTo>
                    <a:pt x="3380" y="0"/>
                    <a:pt x="3264" y="60"/>
                    <a:pt x="3203" y="181"/>
                  </a:cubicBezTo>
                  <a:cubicBezTo>
                    <a:pt x="3069" y="448"/>
                    <a:pt x="2969" y="715"/>
                    <a:pt x="2936" y="982"/>
                  </a:cubicBezTo>
                  <a:cubicBezTo>
                    <a:pt x="2803" y="1749"/>
                    <a:pt x="2903" y="2516"/>
                    <a:pt x="3136" y="3250"/>
                  </a:cubicBezTo>
                  <a:cubicBezTo>
                    <a:pt x="3336" y="3984"/>
                    <a:pt x="3670" y="4651"/>
                    <a:pt x="4003" y="5352"/>
                  </a:cubicBezTo>
                  <a:cubicBezTo>
                    <a:pt x="4070" y="5485"/>
                    <a:pt x="4137" y="5585"/>
                    <a:pt x="4204" y="5718"/>
                  </a:cubicBezTo>
                  <a:cubicBezTo>
                    <a:pt x="3436" y="7920"/>
                    <a:pt x="2669" y="10155"/>
                    <a:pt x="1435" y="12156"/>
                  </a:cubicBezTo>
                  <a:cubicBezTo>
                    <a:pt x="968" y="12957"/>
                    <a:pt x="401" y="13724"/>
                    <a:pt x="201" y="14625"/>
                  </a:cubicBezTo>
                  <a:cubicBezTo>
                    <a:pt x="1" y="15559"/>
                    <a:pt x="267" y="16660"/>
                    <a:pt x="1101" y="17060"/>
                  </a:cubicBezTo>
                  <a:cubicBezTo>
                    <a:pt x="1333" y="17181"/>
                    <a:pt x="1581" y="17234"/>
                    <a:pt x="1830" y="17234"/>
                  </a:cubicBezTo>
                  <a:cubicBezTo>
                    <a:pt x="2475" y="17234"/>
                    <a:pt x="3127" y="16874"/>
                    <a:pt x="3536" y="16393"/>
                  </a:cubicBezTo>
                  <a:cubicBezTo>
                    <a:pt x="4137" y="15692"/>
                    <a:pt x="4404" y="14792"/>
                    <a:pt x="4637" y="13891"/>
                  </a:cubicBezTo>
                  <a:cubicBezTo>
                    <a:pt x="5304" y="11423"/>
                    <a:pt x="5971" y="8887"/>
                    <a:pt x="6138" y="6352"/>
                  </a:cubicBezTo>
                  <a:cubicBezTo>
                    <a:pt x="6172" y="6319"/>
                    <a:pt x="6238" y="6286"/>
                    <a:pt x="6305" y="6252"/>
                  </a:cubicBezTo>
                  <a:cubicBezTo>
                    <a:pt x="6472" y="6119"/>
                    <a:pt x="6539" y="5852"/>
                    <a:pt x="6572" y="5618"/>
                  </a:cubicBezTo>
                  <a:cubicBezTo>
                    <a:pt x="6639" y="4784"/>
                    <a:pt x="6405" y="3984"/>
                    <a:pt x="5938" y="3317"/>
                  </a:cubicBezTo>
                  <a:cubicBezTo>
                    <a:pt x="5471" y="2650"/>
                    <a:pt x="4804" y="2183"/>
                    <a:pt x="4370" y="1482"/>
                  </a:cubicBezTo>
                  <a:cubicBezTo>
                    <a:pt x="4137" y="1115"/>
                    <a:pt x="3970" y="682"/>
                    <a:pt x="3837" y="248"/>
                  </a:cubicBezTo>
                  <a:cubicBezTo>
                    <a:pt x="3782" y="85"/>
                    <a:pt x="3639" y="0"/>
                    <a:pt x="34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96;p48">
              <a:extLst>
                <a:ext uri="{FF2B5EF4-FFF2-40B4-BE49-F238E27FC236}">
                  <a16:creationId xmlns:a16="http://schemas.microsoft.com/office/drawing/2014/main" id="{AFF61D36-13B0-426D-984B-D2C5665BAE5C}"/>
                </a:ext>
              </a:extLst>
            </p:cNvPr>
            <p:cNvSpPr/>
            <p:nvPr/>
          </p:nvSpPr>
          <p:spPr>
            <a:xfrm>
              <a:off x="7603811" y="1973458"/>
              <a:ext cx="135230" cy="103037"/>
            </a:xfrm>
            <a:custGeom>
              <a:avLst/>
              <a:gdLst/>
              <a:ahLst/>
              <a:cxnLst/>
              <a:rect l="l" t="t" r="r" b="b"/>
              <a:pathLst>
                <a:path w="5738" h="4372" extrusionOk="0">
                  <a:moveTo>
                    <a:pt x="3776" y="0"/>
                  </a:moveTo>
                  <a:cubicBezTo>
                    <a:pt x="3752" y="0"/>
                    <a:pt x="3728" y="1"/>
                    <a:pt x="3703" y="2"/>
                  </a:cubicBezTo>
                  <a:cubicBezTo>
                    <a:pt x="3403" y="35"/>
                    <a:pt x="3103" y="135"/>
                    <a:pt x="2836" y="235"/>
                  </a:cubicBezTo>
                  <a:cubicBezTo>
                    <a:pt x="1835" y="635"/>
                    <a:pt x="868" y="1203"/>
                    <a:pt x="34" y="1903"/>
                  </a:cubicBezTo>
                  <a:cubicBezTo>
                    <a:pt x="0" y="2737"/>
                    <a:pt x="167" y="3571"/>
                    <a:pt x="467" y="4371"/>
                  </a:cubicBezTo>
                  <a:cubicBezTo>
                    <a:pt x="734" y="3671"/>
                    <a:pt x="1301" y="3171"/>
                    <a:pt x="1902" y="2737"/>
                  </a:cubicBezTo>
                  <a:cubicBezTo>
                    <a:pt x="3036" y="1903"/>
                    <a:pt x="4370" y="1303"/>
                    <a:pt x="5738" y="936"/>
                  </a:cubicBezTo>
                  <a:cubicBezTo>
                    <a:pt x="5157" y="484"/>
                    <a:pt x="4513" y="0"/>
                    <a:pt x="37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997;p48">
              <a:extLst>
                <a:ext uri="{FF2B5EF4-FFF2-40B4-BE49-F238E27FC236}">
                  <a16:creationId xmlns:a16="http://schemas.microsoft.com/office/drawing/2014/main" id="{E861ECA1-A902-4EB5-AAFD-F4480DA837A9}"/>
                </a:ext>
              </a:extLst>
            </p:cNvPr>
            <p:cNvSpPr/>
            <p:nvPr/>
          </p:nvSpPr>
          <p:spPr>
            <a:xfrm>
              <a:off x="7603811" y="1989719"/>
              <a:ext cx="220922" cy="151233"/>
            </a:xfrm>
            <a:custGeom>
              <a:avLst/>
              <a:gdLst/>
              <a:ahLst/>
              <a:cxnLst/>
              <a:rect l="l" t="t" r="r" b="b"/>
              <a:pathLst>
                <a:path w="9374" h="6417" extrusionOk="0">
                  <a:moveTo>
                    <a:pt x="5798" y="0"/>
                  </a:moveTo>
                  <a:cubicBezTo>
                    <a:pt x="5690" y="0"/>
                    <a:pt x="5581" y="4"/>
                    <a:pt x="5471" y="12"/>
                  </a:cubicBezTo>
                  <a:cubicBezTo>
                    <a:pt x="4404" y="112"/>
                    <a:pt x="3403" y="646"/>
                    <a:pt x="2502" y="1246"/>
                  </a:cubicBezTo>
                  <a:cubicBezTo>
                    <a:pt x="1668" y="1813"/>
                    <a:pt x="868" y="2481"/>
                    <a:pt x="434" y="3381"/>
                  </a:cubicBezTo>
                  <a:cubicBezTo>
                    <a:pt x="0" y="4315"/>
                    <a:pt x="0" y="5383"/>
                    <a:pt x="0" y="6417"/>
                  </a:cubicBezTo>
                  <a:cubicBezTo>
                    <a:pt x="2569" y="3648"/>
                    <a:pt x="5738" y="1513"/>
                    <a:pt x="9374" y="546"/>
                  </a:cubicBezTo>
                  <a:cubicBezTo>
                    <a:pt x="8117" y="485"/>
                    <a:pt x="7028" y="0"/>
                    <a:pt x="57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998;p48">
              <a:extLst>
                <a:ext uri="{FF2B5EF4-FFF2-40B4-BE49-F238E27FC236}">
                  <a16:creationId xmlns:a16="http://schemas.microsoft.com/office/drawing/2014/main" id="{577B6B4C-927A-47D0-A695-B2B67359F6DD}"/>
                </a:ext>
              </a:extLst>
            </p:cNvPr>
            <p:cNvSpPr/>
            <p:nvPr/>
          </p:nvSpPr>
          <p:spPr>
            <a:xfrm>
              <a:off x="7643899" y="2545794"/>
              <a:ext cx="257098" cy="496614"/>
            </a:xfrm>
            <a:custGeom>
              <a:avLst/>
              <a:gdLst/>
              <a:ahLst/>
              <a:cxnLst/>
              <a:rect l="l" t="t" r="r" b="b"/>
              <a:pathLst>
                <a:path w="10909" h="21072" extrusionOk="0">
                  <a:moveTo>
                    <a:pt x="9107" y="1"/>
                  </a:moveTo>
                  <a:cubicBezTo>
                    <a:pt x="7339" y="1"/>
                    <a:pt x="5405" y="101"/>
                    <a:pt x="4204" y="1368"/>
                  </a:cubicBezTo>
                  <a:cubicBezTo>
                    <a:pt x="3637" y="1935"/>
                    <a:pt x="3270" y="2703"/>
                    <a:pt x="2969" y="3470"/>
                  </a:cubicBezTo>
                  <a:cubicBezTo>
                    <a:pt x="1202" y="8006"/>
                    <a:pt x="201" y="12810"/>
                    <a:pt x="34" y="17680"/>
                  </a:cubicBezTo>
                  <a:cubicBezTo>
                    <a:pt x="1" y="18314"/>
                    <a:pt x="34" y="19048"/>
                    <a:pt x="468" y="19515"/>
                  </a:cubicBezTo>
                  <a:cubicBezTo>
                    <a:pt x="868" y="19982"/>
                    <a:pt x="1502" y="20082"/>
                    <a:pt x="2102" y="20182"/>
                  </a:cubicBezTo>
                  <a:cubicBezTo>
                    <a:pt x="3970" y="20449"/>
                    <a:pt x="5838" y="20716"/>
                    <a:pt x="7740" y="20982"/>
                  </a:cubicBezTo>
                  <a:cubicBezTo>
                    <a:pt x="8038" y="21027"/>
                    <a:pt x="8356" y="21072"/>
                    <a:pt x="8671" y="21072"/>
                  </a:cubicBezTo>
                  <a:cubicBezTo>
                    <a:pt x="9060" y="21072"/>
                    <a:pt x="9442" y="21004"/>
                    <a:pt x="9774" y="20782"/>
                  </a:cubicBezTo>
                  <a:cubicBezTo>
                    <a:pt x="10508" y="20315"/>
                    <a:pt x="10642" y="19281"/>
                    <a:pt x="10675" y="18381"/>
                  </a:cubicBezTo>
                  <a:cubicBezTo>
                    <a:pt x="10908" y="12209"/>
                    <a:pt x="10375" y="6005"/>
                    <a:pt x="91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999;p48">
              <a:extLst>
                <a:ext uri="{FF2B5EF4-FFF2-40B4-BE49-F238E27FC236}">
                  <a16:creationId xmlns:a16="http://schemas.microsoft.com/office/drawing/2014/main" id="{7B84D5C4-9435-4018-A582-8DB1C07128E8}"/>
                </a:ext>
              </a:extLst>
            </p:cNvPr>
            <p:cNvSpPr/>
            <p:nvPr/>
          </p:nvSpPr>
          <p:spPr>
            <a:xfrm>
              <a:off x="7916693" y="3311503"/>
              <a:ext cx="202068" cy="679262"/>
            </a:xfrm>
            <a:custGeom>
              <a:avLst/>
              <a:gdLst/>
              <a:ahLst/>
              <a:cxnLst/>
              <a:rect l="l" t="t" r="r" b="b"/>
              <a:pathLst>
                <a:path w="8574" h="28822" extrusionOk="0">
                  <a:moveTo>
                    <a:pt x="1" y="1"/>
                  </a:moveTo>
                  <a:cubicBezTo>
                    <a:pt x="1035" y="8340"/>
                    <a:pt x="2869" y="17913"/>
                    <a:pt x="4070" y="26319"/>
                  </a:cubicBezTo>
                  <a:lnTo>
                    <a:pt x="4003" y="27654"/>
                  </a:lnTo>
                  <a:cubicBezTo>
                    <a:pt x="3970" y="27921"/>
                    <a:pt x="3970" y="28221"/>
                    <a:pt x="4137" y="28454"/>
                  </a:cubicBezTo>
                  <a:cubicBezTo>
                    <a:pt x="4337" y="28721"/>
                    <a:pt x="4737" y="28755"/>
                    <a:pt x="5104" y="28755"/>
                  </a:cubicBezTo>
                  <a:lnTo>
                    <a:pt x="8040" y="28821"/>
                  </a:lnTo>
                  <a:cubicBezTo>
                    <a:pt x="8173" y="28821"/>
                    <a:pt x="8340" y="28821"/>
                    <a:pt x="8440" y="28721"/>
                  </a:cubicBezTo>
                  <a:cubicBezTo>
                    <a:pt x="8573" y="28588"/>
                    <a:pt x="8540" y="28354"/>
                    <a:pt x="8407" y="28187"/>
                  </a:cubicBezTo>
                  <a:cubicBezTo>
                    <a:pt x="8307" y="28054"/>
                    <a:pt x="8106" y="27987"/>
                    <a:pt x="7940" y="27887"/>
                  </a:cubicBezTo>
                  <a:cubicBezTo>
                    <a:pt x="6972" y="27454"/>
                    <a:pt x="6238" y="26586"/>
                    <a:pt x="5838" y="25619"/>
                  </a:cubicBezTo>
                  <a:cubicBezTo>
                    <a:pt x="5905" y="17380"/>
                    <a:pt x="5805" y="8140"/>
                    <a:pt x="5505"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1000;p48">
              <a:extLst>
                <a:ext uri="{FF2B5EF4-FFF2-40B4-BE49-F238E27FC236}">
                  <a16:creationId xmlns:a16="http://schemas.microsoft.com/office/drawing/2014/main" id="{9A9EB15E-110B-4D71-B417-86F3C9022A61}"/>
                </a:ext>
              </a:extLst>
            </p:cNvPr>
            <p:cNvSpPr/>
            <p:nvPr/>
          </p:nvSpPr>
          <p:spPr>
            <a:xfrm>
              <a:off x="7698152" y="3311503"/>
              <a:ext cx="225635" cy="674549"/>
            </a:xfrm>
            <a:custGeom>
              <a:avLst/>
              <a:gdLst/>
              <a:ahLst/>
              <a:cxnLst/>
              <a:rect l="l" t="t" r="r" b="b"/>
              <a:pathLst>
                <a:path w="9574" h="28622" extrusionOk="0">
                  <a:moveTo>
                    <a:pt x="3236" y="1"/>
                  </a:moveTo>
                  <a:cubicBezTo>
                    <a:pt x="2569" y="8207"/>
                    <a:pt x="1902" y="17647"/>
                    <a:pt x="1235" y="25953"/>
                  </a:cubicBezTo>
                  <a:cubicBezTo>
                    <a:pt x="1001" y="26420"/>
                    <a:pt x="734" y="26853"/>
                    <a:pt x="434" y="27253"/>
                  </a:cubicBezTo>
                  <a:cubicBezTo>
                    <a:pt x="301" y="27454"/>
                    <a:pt x="134" y="27620"/>
                    <a:pt x="67" y="27821"/>
                  </a:cubicBezTo>
                  <a:cubicBezTo>
                    <a:pt x="0" y="28054"/>
                    <a:pt x="34" y="28321"/>
                    <a:pt x="234" y="28454"/>
                  </a:cubicBezTo>
                  <a:cubicBezTo>
                    <a:pt x="367" y="28554"/>
                    <a:pt x="534" y="28554"/>
                    <a:pt x="701" y="28554"/>
                  </a:cubicBezTo>
                  <a:cubicBezTo>
                    <a:pt x="1301" y="28588"/>
                    <a:pt x="1868" y="28621"/>
                    <a:pt x="2469" y="28621"/>
                  </a:cubicBezTo>
                  <a:cubicBezTo>
                    <a:pt x="2669" y="28621"/>
                    <a:pt x="2902" y="28621"/>
                    <a:pt x="3036" y="28488"/>
                  </a:cubicBezTo>
                  <a:cubicBezTo>
                    <a:pt x="3236" y="28354"/>
                    <a:pt x="3269" y="28054"/>
                    <a:pt x="3269" y="27821"/>
                  </a:cubicBezTo>
                  <a:lnTo>
                    <a:pt x="3269" y="25219"/>
                  </a:lnTo>
                  <a:cubicBezTo>
                    <a:pt x="5404" y="17113"/>
                    <a:pt x="7406" y="7973"/>
                    <a:pt x="9574"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1001;p48">
              <a:extLst>
                <a:ext uri="{FF2B5EF4-FFF2-40B4-BE49-F238E27FC236}">
                  <a16:creationId xmlns:a16="http://schemas.microsoft.com/office/drawing/2014/main" id="{A0FBE147-9A8D-40B8-9488-A638F2599AF8}"/>
                </a:ext>
              </a:extLst>
            </p:cNvPr>
            <p:cNvSpPr/>
            <p:nvPr/>
          </p:nvSpPr>
          <p:spPr>
            <a:xfrm>
              <a:off x="7980372" y="2543178"/>
              <a:ext cx="119511" cy="293227"/>
            </a:xfrm>
            <a:custGeom>
              <a:avLst/>
              <a:gdLst/>
              <a:ahLst/>
              <a:cxnLst/>
              <a:rect l="l" t="t" r="r" b="b"/>
              <a:pathLst>
                <a:path w="5071" h="12442" extrusionOk="0">
                  <a:moveTo>
                    <a:pt x="2576" y="0"/>
                  </a:moveTo>
                  <a:cubicBezTo>
                    <a:pt x="2348" y="0"/>
                    <a:pt x="2149" y="206"/>
                    <a:pt x="2002" y="412"/>
                  </a:cubicBezTo>
                  <a:cubicBezTo>
                    <a:pt x="1502" y="1046"/>
                    <a:pt x="1001" y="1713"/>
                    <a:pt x="668" y="2447"/>
                  </a:cubicBezTo>
                  <a:cubicBezTo>
                    <a:pt x="67" y="3714"/>
                    <a:pt x="1" y="5182"/>
                    <a:pt x="267" y="6550"/>
                  </a:cubicBezTo>
                  <a:cubicBezTo>
                    <a:pt x="501" y="7917"/>
                    <a:pt x="1035" y="9218"/>
                    <a:pt x="1602" y="10486"/>
                  </a:cubicBezTo>
                  <a:cubicBezTo>
                    <a:pt x="1869" y="11086"/>
                    <a:pt x="2135" y="11720"/>
                    <a:pt x="2669" y="12120"/>
                  </a:cubicBezTo>
                  <a:cubicBezTo>
                    <a:pt x="2941" y="12324"/>
                    <a:pt x="3291" y="12442"/>
                    <a:pt x="3626" y="12442"/>
                  </a:cubicBezTo>
                  <a:cubicBezTo>
                    <a:pt x="3948" y="12442"/>
                    <a:pt x="4258" y="12333"/>
                    <a:pt x="4470" y="12087"/>
                  </a:cubicBezTo>
                  <a:cubicBezTo>
                    <a:pt x="5071" y="8218"/>
                    <a:pt x="4604" y="4148"/>
                    <a:pt x="3103" y="512"/>
                  </a:cubicBezTo>
                  <a:cubicBezTo>
                    <a:pt x="3036" y="312"/>
                    <a:pt x="2903" y="45"/>
                    <a:pt x="2669" y="12"/>
                  </a:cubicBezTo>
                  <a:cubicBezTo>
                    <a:pt x="2638" y="4"/>
                    <a:pt x="2607" y="0"/>
                    <a:pt x="25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1002;p48">
              <a:extLst>
                <a:ext uri="{FF2B5EF4-FFF2-40B4-BE49-F238E27FC236}">
                  <a16:creationId xmlns:a16="http://schemas.microsoft.com/office/drawing/2014/main" id="{1385095D-CAF5-4F50-AE04-A31A9BEE9412}"/>
                </a:ext>
              </a:extLst>
            </p:cNvPr>
            <p:cNvSpPr/>
            <p:nvPr/>
          </p:nvSpPr>
          <p:spPr>
            <a:xfrm>
              <a:off x="7720164" y="2510255"/>
              <a:ext cx="348281" cy="889320"/>
            </a:xfrm>
            <a:custGeom>
              <a:avLst/>
              <a:gdLst/>
              <a:ahLst/>
              <a:cxnLst/>
              <a:rect l="l" t="t" r="r" b="b"/>
              <a:pathLst>
                <a:path w="14778" h="37735" extrusionOk="0">
                  <a:moveTo>
                    <a:pt x="4907" y="1"/>
                  </a:moveTo>
                  <a:cubicBezTo>
                    <a:pt x="4078" y="1"/>
                    <a:pt x="3217" y="122"/>
                    <a:pt x="2636" y="675"/>
                  </a:cubicBezTo>
                  <a:cubicBezTo>
                    <a:pt x="1968" y="1275"/>
                    <a:pt x="1802" y="2209"/>
                    <a:pt x="1768" y="3077"/>
                  </a:cubicBezTo>
                  <a:cubicBezTo>
                    <a:pt x="1635" y="7046"/>
                    <a:pt x="4003" y="10815"/>
                    <a:pt x="3670" y="14785"/>
                  </a:cubicBezTo>
                  <a:cubicBezTo>
                    <a:pt x="3403" y="17420"/>
                    <a:pt x="2002" y="19788"/>
                    <a:pt x="1335" y="22324"/>
                  </a:cubicBezTo>
                  <a:cubicBezTo>
                    <a:pt x="0" y="27327"/>
                    <a:pt x="1601" y="32664"/>
                    <a:pt x="667" y="37735"/>
                  </a:cubicBezTo>
                  <a:cubicBezTo>
                    <a:pt x="5237" y="37434"/>
                    <a:pt x="9774" y="37234"/>
                    <a:pt x="14311" y="37134"/>
                  </a:cubicBezTo>
                  <a:cubicBezTo>
                    <a:pt x="14544" y="32064"/>
                    <a:pt x="14778" y="26927"/>
                    <a:pt x="13877" y="21923"/>
                  </a:cubicBezTo>
                  <a:cubicBezTo>
                    <a:pt x="13343" y="18888"/>
                    <a:pt x="12376" y="15752"/>
                    <a:pt x="13110" y="12783"/>
                  </a:cubicBezTo>
                  <a:cubicBezTo>
                    <a:pt x="13410" y="11616"/>
                    <a:pt x="13944" y="10549"/>
                    <a:pt x="14110" y="9348"/>
                  </a:cubicBezTo>
                  <a:cubicBezTo>
                    <a:pt x="14511" y="6712"/>
                    <a:pt x="13043" y="3944"/>
                    <a:pt x="13877" y="1409"/>
                  </a:cubicBezTo>
                  <a:cubicBezTo>
                    <a:pt x="11108" y="508"/>
                    <a:pt x="8173" y="41"/>
                    <a:pt x="5271" y="8"/>
                  </a:cubicBezTo>
                  <a:cubicBezTo>
                    <a:pt x="5151" y="3"/>
                    <a:pt x="5030" y="1"/>
                    <a:pt x="49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1003;p48">
              <a:extLst>
                <a:ext uri="{FF2B5EF4-FFF2-40B4-BE49-F238E27FC236}">
                  <a16:creationId xmlns:a16="http://schemas.microsoft.com/office/drawing/2014/main" id="{0A1C7691-8864-4D49-BB7E-FB310A16440F}"/>
                </a:ext>
              </a:extLst>
            </p:cNvPr>
            <p:cNvSpPr/>
            <p:nvPr/>
          </p:nvSpPr>
          <p:spPr>
            <a:xfrm>
              <a:off x="7741374" y="3027703"/>
              <a:ext cx="315286" cy="66861"/>
            </a:xfrm>
            <a:custGeom>
              <a:avLst/>
              <a:gdLst/>
              <a:ahLst/>
              <a:cxnLst/>
              <a:rect l="l" t="t" r="r" b="b"/>
              <a:pathLst>
                <a:path w="13378" h="2837" extrusionOk="0">
                  <a:moveTo>
                    <a:pt x="535" y="1"/>
                  </a:moveTo>
                  <a:cubicBezTo>
                    <a:pt x="501" y="134"/>
                    <a:pt x="468" y="234"/>
                    <a:pt x="435" y="368"/>
                  </a:cubicBezTo>
                  <a:cubicBezTo>
                    <a:pt x="201" y="1202"/>
                    <a:pt x="68" y="2002"/>
                    <a:pt x="1" y="2836"/>
                  </a:cubicBezTo>
                  <a:lnTo>
                    <a:pt x="13377" y="2836"/>
                  </a:lnTo>
                  <a:cubicBezTo>
                    <a:pt x="13277" y="1902"/>
                    <a:pt x="13144" y="935"/>
                    <a:pt x="129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1004;p48">
              <a:extLst>
                <a:ext uri="{FF2B5EF4-FFF2-40B4-BE49-F238E27FC236}">
                  <a16:creationId xmlns:a16="http://schemas.microsoft.com/office/drawing/2014/main" id="{22C57289-CE7F-4456-BA1C-3DDB7B56367C}"/>
                </a:ext>
              </a:extLst>
            </p:cNvPr>
            <p:cNvSpPr/>
            <p:nvPr/>
          </p:nvSpPr>
          <p:spPr>
            <a:xfrm>
              <a:off x="7876605" y="2280802"/>
              <a:ext cx="223278" cy="226790"/>
            </a:xfrm>
            <a:custGeom>
              <a:avLst/>
              <a:gdLst/>
              <a:ahLst/>
              <a:cxnLst/>
              <a:rect l="l" t="t" r="r" b="b"/>
              <a:pathLst>
                <a:path w="9474" h="9623" extrusionOk="0">
                  <a:moveTo>
                    <a:pt x="4388" y="0"/>
                  </a:moveTo>
                  <a:cubicBezTo>
                    <a:pt x="4350" y="0"/>
                    <a:pt x="4311" y="1"/>
                    <a:pt x="4270" y="3"/>
                  </a:cubicBezTo>
                  <a:cubicBezTo>
                    <a:pt x="3236" y="70"/>
                    <a:pt x="2369" y="837"/>
                    <a:pt x="1902" y="1771"/>
                  </a:cubicBezTo>
                  <a:cubicBezTo>
                    <a:pt x="1435" y="2705"/>
                    <a:pt x="1235" y="3272"/>
                    <a:pt x="801" y="4640"/>
                  </a:cubicBezTo>
                  <a:cubicBezTo>
                    <a:pt x="467" y="5607"/>
                    <a:pt x="467" y="6842"/>
                    <a:pt x="0" y="7776"/>
                  </a:cubicBezTo>
                  <a:cubicBezTo>
                    <a:pt x="567" y="8476"/>
                    <a:pt x="1468" y="8776"/>
                    <a:pt x="2302" y="9010"/>
                  </a:cubicBezTo>
                  <a:cubicBezTo>
                    <a:pt x="3523" y="9370"/>
                    <a:pt x="4816" y="9622"/>
                    <a:pt x="6094" y="9622"/>
                  </a:cubicBezTo>
                  <a:cubicBezTo>
                    <a:pt x="6947" y="9622"/>
                    <a:pt x="7793" y="9510"/>
                    <a:pt x="8607" y="9243"/>
                  </a:cubicBezTo>
                  <a:cubicBezTo>
                    <a:pt x="8406" y="8042"/>
                    <a:pt x="8340" y="6842"/>
                    <a:pt x="8373" y="5674"/>
                  </a:cubicBezTo>
                  <a:cubicBezTo>
                    <a:pt x="8373" y="5341"/>
                    <a:pt x="8406" y="4940"/>
                    <a:pt x="8673" y="4740"/>
                  </a:cubicBezTo>
                  <a:cubicBezTo>
                    <a:pt x="8773" y="4640"/>
                    <a:pt x="8940" y="4573"/>
                    <a:pt x="9074" y="4473"/>
                  </a:cubicBezTo>
                  <a:cubicBezTo>
                    <a:pt x="9340" y="4273"/>
                    <a:pt x="9407" y="3906"/>
                    <a:pt x="9407" y="3539"/>
                  </a:cubicBezTo>
                  <a:cubicBezTo>
                    <a:pt x="9474" y="2172"/>
                    <a:pt x="8473" y="837"/>
                    <a:pt x="7172" y="537"/>
                  </a:cubicBezTo>
                  <a:cubicBezTo>
                    <a:pt x="6739" y="437"/>
                    <a:pt x="6305" y="437"/>
                    <a:pt x="5871" y="337"/>
                  </a:cubicBezTo>
                  <a:cubicBezTo>
                    <a:pt x="5212" y="243"/>
                    <a:pt x="4996" y="0"/>
                    <a:pt x="4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1005;p48">
              <a:extLst>
                <a:ext uri="{FF2B5EF4-FFF2-40B4-BE49-F238E27FC236}">
                  <a16:creationId xmlns:a16="http://schemas.microsoft.com/office/drawing/2014/main" id="{E79EC41C-E83F-4B45-A466-32485F3BFCD3}"/>
                </a:ext>
              </a:extLst>
            </p:cNvPr>
            <p:cNvSpPr/>
            <p:nvPr/>
          </p:nvSpPr>
          <p:spPr>
            <a:xfrm>
              <a:off x="7842008" y="2266873"/>
              <a:ext cx="314485" cy="153330"/>
            </a:xfrm>
            <a:custGeom>
              <a:avLst/>
              <a:gdLst/>
              <a:ahLst/>
              <a:cxnLst/>
              <a:rect l="l" t="t" r="r" b="b"/>
              <a:pathLst>
                <a:path w="13344" h="6506" extrusionOk="0">
                  <a:moveTo>
                    <a:pt x="8083" y="0"/>
                  </a:moveTo>
                  <a:cubicBezTo>
                    <a:pt x="7713" y="0"/>
                    <a:pt x="7342" y="20"/>
                    <a:pt x="6972" y="61"/>
                  </a:cubicBezTo>
                  <a:cubicBezTo>
                    <a:pt x="5171" y="294"/>
                    <a:pt x="3403" y="1028"/>
                    <a:pt x="2002" y="2195"/>
                  </a:cubicBezTo>
                  <a:cubicBezTo>
                    <a:pt x="1268" y="2763"/>
                    <a:pt x="634" y="3463"/>
                    <a:pt x="268" y="4297"/>
                  </a:cubicBezTo>
                  <a:cubicBezTo>
                    <a:pt x="101" y="4631"/>
                    <a:pt x="1" y="5031"/>
                    <a:pt x="101" y="5398"/>
                  </a:cubicBezTo>
                  <a:cubicBezTo>
                    <a:pt x="268" y="5932"/>
                    <a:pt x="901" y="6198"/>
                    <a:pt x="1435" y="6332"/>
                  </a:cubicBezTo>
                  <a:cubicBezTo>
                    <a:pt x="2066" y="6455"/>
                    <a:pt x="2703" y="6505"/>
                    <a:pt x="3338" y="6505"/>
                  </a:cubicBezTo>
                  <a:cubicBezTo>
                    <a:pt x="4247" y="6505"/>
                    <a:pt x="5154" y="6403"/>
                    <a:pt x="6038" y="6265"/>
                  </a:cubicBezTo>
                  <a:cubicBezTo>
                    <a:pt x="8240" y="5932"/>
                    <a:pt x="10475" y="5431"/>
                    <a:pt x="12176" y="3997"/>
                  </a:cubicBezTo>
                  <a:cubicBezTo>
                    <a:pt x="12610" y="3663"/>
                    <a:pt x="13010" y="3230"/>
                    <a:pt x="13177" y="2729"/>
                  </a:cubicBezTo>
                  <a:cubicBezTo>
                    <a:pt x="13344" y="2195"/>
                    <a:pt x="13243" y="1562"/>
                    <a:pt x="12810" y="1228"/>
                  </a:cubicBezTo>
                  <a:lnTo>
                    <a:pt x="12343" y="928"/>
                  </a:lnTo>
                  <a:cubicBezTo>
                    <a:pt x="11011" y="315"/>
                    <a:pt x="9551" y="0"/>
                    <a:pt x="80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1006;p48">
              <a:extLst>
                <a:ext uri="{FF2B5EF4-FFF2-40B4-BE49-F238E27FC236}">
                  <a16:creationId xmlns:a16="http://schemas.microsoft.com/office/drawing/2014/main" id="{098E5F8F-81C2-4FBD-A17D-0163E512A8FA}"/>
                </a:ext>
              </a:extLst>
            </p:cNvPr>
            <p:cNvSpPr/>
            <p:nvPr/>
          </p:nvSpPr>
          <p:spPr>
            <a:xfrm>
              <a:off x="7870312" y="2407430"/>
              <a:ext cx="149394" cy="148664"/>
            </a:xfrm>
            <a:custGeom>
              <a:avLst/>
              <a:gdLst/>
              <a:ahLst/>
              <a:cxnLst/>
              <a:rect l="l" t="t" r="r" b="b"/>
              <a:pathLst>
                <a:path w="6339" h="6308" extrusionOk="0">
                  <a:moveTo>
                    <a:pt x="3937" y="1"/>
                  </a:moveTo>
                  <a:cubicBezTo>
                    <a:pt x="3503" y="2002"/>
                    <a:pt x="1969" y="3737"/>
                    <a:pt x="1" y="4404"/>
                  </a:cubicBezTo>
                  <a:cubicBezTo>
                    <a:pt x="434" y="4704"/>
                    <a:pt x="1001" y="5338"/>
                    <a:pt x="1435" y="5805"/>
                  </a:cubicBezTo>
                  <a:cubicBezTo>
                    <a:pt x="1635" y="6039"/>
                    <a:pt x="1935" y="6172"/>
                    <a:pt x="2235" y="6205"/>
                  </a:cubicBezTo>
                  <a:lnTo>
                    <a:pt x="3803" y="6305"/>
                  </a:lnTo>
                  <a:cubicBezTo>
                    <a:pt x="3830" y="6307"/>
                    <a:pt x="3857" y="6308"/>
                    <a:pt x="3884" y="6308"/>
                  </a:cubicBezTo>
                  <a:cubicBezTo>
                    <a:pt x="4383" y="6308"/>
                    <a:pt x="4811" y="6013"/>
                    <a:pt x="4937" y="5538"/>
                  </a:cubicBezTo>
                  <a:cubicBezTo>
                    <a:pt x="4937" y="5505"/>
                    <a:pt x="4937" y="5505"/>
                    <a:pt x="4937" y="5505"/>
                  </a:cubicBezTo>
                  <a:cubicBezTo>
                    <a:pt x="4871" y="5271"/>
                    <a:pt x="4804" y="5038"/>
                    <a:pt x="4804" y="4804"/>
                  </a:cubicBezTo>
                  <a:cubicBezTo>
                    <a:pt x="4837" y="4571"/>
                    <a:pt x="4937" y="4337"/>
                    <a:pt x="5037" y="4104"/>
                  </a:cubicBezTo>
                  <a:cubicBezTo>
                    <a:pt x="5438" y="3203"/>
                    <a:pt x="5905" y="2303"/>
                    <a:pt x="6338" y="1402"/>
                  </a:cubicBezTo>
                  <a:cubicBezTo>
                    <a:pt x="5438" y="1202"/>
                    <a:pt x="4671" y="601"/>
                    <a:pt x="39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1007;p48">
              <a:extLst>
                <a:ext uri="{FF2B5EF4-FFF2-40B4-BE49-F238E27FC236}">
                  <a16:creationId xmlns:a16="http://schemas.microsoft.com/office/drawing/2014/main" id="{6593FB5F-935B-4F48-963E-293C5BF7F19C}"/>
                </a:ext>
              </a:extLst>
            </p:cNvPr>
            <p:cNvSpPr/>
            <p:nvPr/>
          </p:nvSpPr>
          <p:spPr>
            <a:xfrm>
              <a:off x="7951290" y="2340969"/>
              <a:ext cx="125803" cy="160424"/>
            </a:xfrm>
            <a:custGeom>
              <a:avLst/>
              <a:gdLst/>
              <a:ahLst/>
              <a:cxnLst/>
              <a:rect l="l" t="t" r="r" b="b"/>
              <a:pathLst>
                <a:path w="5338" h="6807" extrusionOk="0">
                  <a:moveTo>
                    <a:pt x="2627" y="1"/>
                  </a:moveTo>
                  <a:cubicBezTo>
                    <a:pt x="2530" y="1"/>
                    <a:pt x="2433" y="7"/>
                    <a:pt x="2335" y="19"/>
                  </a:cubicBezTo>
                  <a:cubicBezTo>
                    <a:pt x="1501" y="152"/>
                    <a:pt x="768" y="753"/>
                    <a:pt x="401" y="1520"/>
                  </a:cubicBezTo>
                  <a:cubicBezTo>
                    <a:pt x="34" y="2287"/>
                    <a:pt x="0" y="3188"/>
                    <a:pt x="134" y="4022"/>
                  </a:cubicBezTo>
                  <a:cubicBezTo>
                    <a:pt x="301" y="4889"/>
                    <a:pt x="367" y="6423"/>
                    <a:pt x="1401" y="6757"/>
                  </a:cubicBezTo>
                  <a:cubicBezTo>
                    <a:pt x="1505" y="6792"/>
                    <a:pt x="1607" y="6806"/>
                    <a:pt x="1707" y="6806"/>
                  </a:cubicBezTo>
                  <a:cubicBezTo>
                    <a:pt x="1992" y="6806"/>
                    <a:pt x="2264" y="6689"/>
                    <a:pt x="2535" y="6590"/>
                  </a:cubicBezTo>
                  <a:cubicBezTo>
                    <a:pt x="3069" y="6390"/>
                    <a:pt x="3570" y="6123"/>
                    <a:pt x="4003" y="5790"/>
                  </a:cubicBezTo>
                  <a:cubicBezTo>
                    <a:pt x="4637" y="5289"/>
                    <a:pt x="5104" y="4555"/>
                    <a:pt x="5104" y="3722"/>
                  </a:cubicBezTo>
                  <a:cubicBezTo>
                    <a:pt x="5137" y="3221"/>
                    <a:pt x="4937" y="2687"/>
                    <a:pt x="5104" y="2187"/>
                  </a:cubicBezTo>
                  <a:cubicBezTo>
                    <a:pt x="5171" y="1920"/>
                    <a:pt x="5337" y="1687"/>
                    <a:pt x="5304" y="1420"/>
                  </a:cubicBezTo>
                  <a:cubicBezTo>
                    <a:pt x="5271" y="1086"/>
                    <a:pt x="4937" y="819"/>
                    <a:pt x="4637" y="653"/>
                  </a:cubicBezTo>
                  <a:cubicBezTo>
                    <a:pt x="4022" y="301"/>
                    <a:pt x="3329" y="1"/>
                    <a:pt x="26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1008;p48">
              <a:extLst>
                <a:ext uri="{FF2B5EF4-FFF2-40B4-BE49-F238E27FC236}">
                  <a16:creationId xmlns:a16="http://schemas.microsoft.com/office/drawing/2014/main" id="{5E99AB4E-32B0-4986-B98D-851B02DB8CDD}"/>
                </a:ext>
              </a:extLst>
            </p:cNvPr>
            <p:cNvSpPr/>
            <p:nvPr/>
          </p:nvSpPr>
          <p:spPr>
            <a:xfrm>
              <a:off x="7938705" y="2378347"/>
              <a:ext cx="32264" cy="45155"/>
            </a:xfrm>
            <a:custGeom>
              <a:avLst/>
              <a:gdLst/>
              <a:ahLst/>
              <a:cxnLst/>
              <a:rect l="l" t="t" r="r" b="b"/>
              <a:pathLst>
                <a:path w="1369" h="1916" extrusionOk="0">
                  <a:moveTo>
                    <a:pt x="601" y="1"/>
                  </a:moveTo>
                  <a:cubicBezTo>
                    <a:pt x="401" y="1"/>
                    <a:pt x="234" y="167"/>
                    <a:pt x="167" y="368"/>
                  </a:cubicBezTo>
                  <a:cubicBezTo>
                    <a:pt x="1" y="735"/>
                    <a:pt x="34" y="1168"/>
                    <a:pt x="267" y="1502"/>
                  </a:cubicBezTo>
                  <a:cubicBezTo>
                    <a:pt x="334" y="1635"/>
                    <a:pt x="468" y="1769"/>
                    <a:pt x="634" y="1835"/>
                  </a:cubicBezTo>
                  <a:cubicBezTo>
                    <a:pt x="708" y="1890"/>
                    <a:pt x="802" y="1915"/>
                    <a:pt x="893" y="1915"/>
                  </a:cubicBezTo>
                  <a:cubicBezTo>
                    <a:pt x="968" y="1915"/>
                    <a:pt x="1041" y="1899"/>
                    <a:pt x="1101" y="1869"/>
                  </a:cubicBezTo>
                  <a:cubicBezTo>
                    <a:pt x="1268" y="1769"/>
                    <a:pt x="1368" y="1602"/>
                    <a:pt x="1335" y="1435"/>
                  </a:cubicBezTo>
                  <a:lnTo>
                    <a:pt x="968" y="634"/>
                  </a:lnTo>
                  <a:cubicBezTo>
                    <a:pt x="1001" y="501"/>
                    <a:pt x="1001" y="368"/>
                    <a:pt x="935" y="234"/>
                  </a:cubicBezTo>
                  <a:cubicBezTo>
                    <a:pt x="868" y="101"/>
                    <a:pt x="768" y="1"/>
                    <a:pt x="601"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1009;p48">
              <a:extLst>
                <a:ext uri="{FF2B5EF4-FFF2-40B4-BE49-F238E27FC236}">
                  <a16:creationId xmlns:a16="http://schemas.microsoft.com/office/drawing/2014/main" id="{98A21245-EB6A-4F74-89BB-8647EF4C8F79}"/>
                </a:ext>
              </a:extLst>
            </p:cNvPr>
            <p:cNvSpPr/>
            <p:nvPr/>
          </p:nvSpPr>
          <p:spPr>
            <a:xfrm>
              <a:off x="7741374" y="2515675"/>
              <a:ext cx="133675" cy="323181"/>
            </a:xfrm>
            <a:custGeom>
              <a:avLst/>
              <a:gdLst/>
              <a:ahLst/>
              <a:cxnLst/>
              <a:rect l="l" t="t" r="r" b="b"/>
              <a:pathLst>
                <a:path w="5672" h="13713" extrusionOk="0">
                  <a:moveTo>
                    <a:pt x="2265" y="1"/>
                  </a:moveTo>
                  <a:cubicBezTo>
                    <a:pt x="1948" y="1"/>
                    <a:pt x="1619" y="123"/>
                    <a:pt x="1369" y="311"/>
                  </a:cubicBezTo>
                  <a:cubicBezTo>
                    <a:pt x="401" y="945"/>
                    <a:pt x="1" y="2179"/>
                    <a:pt x="34" y="3347"/>
                  </a:cubicBezTo>
                  <a:cubicBezTo>
                    <a:pt x="68" y="4481"/>
                    <a:pt x="435" y="5582"/>
                    <a:pt x="701" y="6716"/>
                  </a:cubicBezTo>
                  <a:cubicBezTo>
                    <a:pt x="935" y="7883"/>
                    <a:pt x="1068" y="9051"/>
                    <a:pt x="1068" y="10218"/>
                  </a:cubicBezTo>
                  <a:cubicBezTo>
                    <a:pt x="1035" y="10986"/>
                    <a:pt x="1002" y="11753"/>
                    <a:pt x="1302" y="12453"/>
                  </a:cubicBezTo>
                  <a:cubicBezTo>
                    <a:pt x="1602" y="13054"/>
                    <a:pt x="2169" y="13521"/>
                    <a:pt x="2836" y="13654"/>
                  </a:cubicBezTo>
                  <a:cubicBezTo>
                    <a:pt x="2995" y="13694"/>
                    <a:pt x="3157" y="13713"/>
                    <a:pt x="3319" y="13713"/>
                  </a:cubicBezTo>
                  <a:cubicBezTo>
                    <a:pt x="3839" y="13713"/>
                    <a:pt x="4356" y="13518"/>
                    <a:pt x="4738" y="13187"/>
                  </a:cubicBezTo>
                  <a:cubicBezTo>
                    <a:pt x="5405" y="12587"/>
                    <a:pt x="5672" y="11686"/>
                    <a:pt x="5638" y="10819"/>
                  </a:cubicBezTo>
                  <a:cubicBezTo>
                    <a:pt x="5605" y="9918"/>
                    <a:pt x="5338" y="9084"/>
                    <a:pt x="5138" y="8250"/>
                  </a:cubicBezTo>
                  <a:cubicBezTo>
                    <a:pt x="4738" y="6849"/>
                    <a:pt x="4437" y="5448"/>
                    <a:pt x="4237" y="4014"/>
                  </a:cubicBezTo>
                  <a:cubicBezTo>
                    <a:pt x="4071" y="2880"/>
                    <a:pt x="3937" y="1712"/>
                    <a:pt x="3337" y="712"/>
                  </a:cubicBezTo>
                  <a:cubicBezTo>
                    <a:pt x="3203" y="478"/>
                    <a:pt x="3036" y="278"/>
                    <a:pt x="2803" y="145"/>
                  </a:cubicBezTo>
                  <a:cubicBezTo>
                    <a:pt x="2641" y="45"/>
                    <a:pt x="2455" y="1"/>
                    <a:pt x="2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010;p48">
              <a:extLst>
                <a:ext uri="{FF2B5EF4-FFF2-40B4-BE49-F238E27FC236}">
                  <a16:creationId xmlns:a16="http://schemas.microsoft.com/office/drawing/2014/main" id="{BCFE968A-21FE-42DA-806E-8FB530163035}"/>
                </a:ext>
              </a:extLst>
            </p:cNvPr>
            <p:cNvSpPr/>
            <p:nvPr/>
          </p:nvSpPr>
          <p:spPr>
            <a:xfrm>
              <a:off x="8058994" y="2507757"/>
              <a:ext cx="99078" cy="338429"/>
            </a:xfrm>
            <a:custGeom>
              <a:avLst/>
              <a:gdLst/>
              <a:ahLst/>
              <a:cxnLst/>
              <a:rect l="l" t="t" r="r" b="b"/>
              <a:pathLst>
                <a:path w="4204" h="14360" extrusionOk="0">
                  <a:moveTo>
                    <a:pt x="3650" y="0"/>
                  </a:moveTo>
                  <a:cubicBezTo>
                    <a:pt x="3579" y="0"/>
                    <a:pt x="3508" y="5"/>
                    <a:pt x="3436" y="14"/>
                  </a:cubicBezTo>
                  <a:cubicBezTo>
                    <a:pt x="3169" y="80"/>
                    <a:pt x="3002" y="247"/>
                    <a:pt x="2802" y="414"/>
                  </a:cubicBezTo>
                  <a:cubicBezTo>
                    <a:pt x="2302" y="781"/>
                    <a:pt x="1668" y="1081"/>
                    <a:pt x="1268" y="1548"/>
                  </a:cubicBezTo>
                  <a:cubicBezTo>
                    <a:pt x="1201" y="1648"/>
                    <a:pt x="1068" y="1815"/>
                    <a:pt x="1001" y="1948"/>
                  </a:cubicBezTo>
                  <a:cubicBezTo>
                    <a:pt x="868" y="1681"/>
                    <a:pt x="1001" y="1315"/>
                    <a:pt x="868" y="1048"/>
                  </a:cubicBezTo>
                  <a:cubicBezTo>
                    <a:pt x="801" y="948"/>
                    <a:pt x="567" y="881"/>
                    <a:pt x="434" y="881"/>
                  </a:cubicBezTo>
                  <a:cubicBezTo>
                    <a:pt x="434" y="1181"/>
                    <a:pt x="401" y="1481"/>
                    <a:pt x="401" y="1748"/>
                  </a:cubicBezTo>
                  <a:cubicBezTo>
                    <a:pt x="367" y="1915"/>
                    <a:pt x="267" y="2115"/>
                    <a:pt x="334" y="2282"/>
                  </a:cubicBezTo>
                  <a:cubicBezTo>
                    <a:pt x="367" y="2382"/>
                    <a:pt x="601" y="2949"/>
                    <a:pt x="701" y="3016"/>
                  </a:cubicBezTo>
                  <a:cubicBezTo>
                    <a:pt x="868" y="3283"/>
                    <a:pt x="868" y="3216"/>
                    <a:pt x="667" y="4250"/>
                  </a:cubicBezTo>
                  <a:cubicBezTo>
                    <a:pt x="401" y="5951"/>
                    <a:pt x="267" y="7652"/>
                    <a:pt x="167" y="9354"/>
                  </a:cubicBezTo>
                  <a:cubicBezTo>
                    <a:pt x="100" y="10721"/>
                    <a:pt x="0" y="12089"/>
                    <a:pt x="434" y="13423"/>
                  </a:cubicBezTo>
                  <a:cubicBezTo>
                    <a:pt x="601" y="13823"/>
                    <a:pt x="868" y="14290"/>
                    <a:pt x="1401" y="14357"/>
                  </a:cubicBezTo>
                  <a:cubicBezTo>
                    <a:pt x="1424" y="14358"/>
                    <a:pt x="1446" y="14359"/>
                    <a:pt x="1467" y="14359"/>
                  </a:cubicBezTo>
                  <a:cubicBezTo>
                    <a:pt x="2002" y="14359"/>
                    <a:pt x="2411" y="13975"/>
                    <a:pt x="2635" y="13590"/>
                  </a:cubicBezTo>
                  <a:cubicBezTo>
                    <a:pt x="3569" y="12022"/>
                    <a:pt x="3369" y="10188"/>
                    <a:pt x="3002" y="8486"/>
                  </a:cubicBezTo>
                  <a:cubicBezTo>
                    <a:pt x="2635" y="6852"/>
                    <a:pt x="2135" y="5184"/>
                    <a:pt x="2435" y="3516"/>
                  </a:cubicBezTo>
                  <a:cubicBezTo>
                    <a:pt x="2535" y="3249"/>
                    <a:pt x="2635" y="2982"/>
                    <a:pt x="2769" y="2749"/>
                  </a:cubicBezTo>
                  <a:cubicBezTo>
                    <a:pt x="3436" y="1948"/>
                    <a:pt x="3936" y="1048"/>
                    <a:pt x="4203" y="80"/>
                  </a:cubicBezTo>
                  <a:cubicBezTo>
                    <a:pt x="4032" y="31"/>
                    <a:pt x="3844" y="0"/>
                    <a:pt x="3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011;p48">
              <a:extLst>
                <a:ext uri="{FF2B5EF4-FFF2-40B4-BE49-F238E27FC236}">
                  <a16:creationId xmlns:a16="http://schemas.microsoft.com/office/drawing/2014/main" id="{4AA75485-F3BE-4CEF-99FD-B7DAAC6E2DA6}"/>
                </a:ext>
              </a:extLst>
            </p:cNvPr>
            <p:cNvSpPr/>
            <p:nvPr/>
          </p:nvSpPr>
          <p:spPr>
            <a:xfrm>
              <a:off x="8071555" y="2603370"/>
              <a:ext cx="43270" cy="84042"/>
            </a:xfrm>
            <a:custGeom>
              <a:avLst/>
              <a:gdLst/>
              <a:ahLst/>
              <a:cxnLst/>
              <a:rect l="l" t="t" r="r" b="b"/>
              <a:pathLst>
                <a:path w="1836" h="3566" extrusionOk="0">
                  <a:moveTo>
                    <a:pt x="858" y="1"/>
                  </a:moveTo>
                  <a:cubicBezTo>
                    <a:pt x="611" y="1"/>
                    <a:pt x="365" y="106"/>
                    <a:pt x="201" y="293"/>
                  </a:cubicBezTo>
                  <a:cubicBezTo>
                    <a:pt x="1" y="560"/>
                    <a:pt x="268" y="893"/>
                    <a:pt x="268" y="1194"/>
                  </a:cubicBezTo>
                  <a:cubicBezTo>
                    <a:pt x="268" y="2061"/>
                    <a:pt x="68" y="2761"/>
                    <a:pt x="435" y="3562"/>
                  </a:cubicBezTo>
                  <a:cubicBezTo>
                    <a:pt x="479" y="3564"/>
                    <a:pt x="522" y="3566"/>
                    <a:pt x="563" y="3566"/>
                  </a:cubicBezTo>
                  <a:cubicBezTo>
                    <a:pt x="1675" y="3566"/>
                    <a:pt x="1310" y="2708"/>
                    <a:pt x="1535" y="2161"/>
                  </a:cubicBezTo>
                  <a:cubicBezTo>
                    <a:pt x="1702" y="1794"/>
                    <a:pt x="1836" y="1394"/>
                    <a:pt x="1802" y="1027"/>
                  </a:cubicBezTo>
                  <a:cubicBezTo>
                    <a:pt x="1769" y="627"/>
                    <a:pt x="1569" y="226"/>
                    <a:pt x="1168" y="60"/>
                  </a:cubicBezTo>
                  <a:cubicBezTo>
                    <a:pt x="1069" y="20"/>
                    <a:pt x="963" y="1"/>
                    <a:pt x="8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1012;p48">
              <a:extLst>
                <a:ext uri="{FF2B5EF4-FFF2-40B4-BE49-F238E27FC236}">
                  <a16:creationId xmlns:a16="http://schemas.microsoft.com/office/drawing/2014/main" id="{BDA151F0-9E4E-41DD-B953-2E37D993F8DF}"/>
                </a:ext>
              </a:extLst>
            </p:cNvPr>
            <p:cNvSpPr/>
            <p:nvPr/>
          </p:nvSpPr>
          <p:spPr>
            <a:xfrm>
              <a:off x="7868733" y="2455555"/>
              <a:ext cx="129739" cy="119487"/>
            </a:xfrm>
            <a:custGeom>
              <a:avLst/>
              <a:gdLst/>
              <a:ahLst/>
              <a:cxnLst/>
              <a:rect l="l" t="t" r="r" b="b"/>
              <a:pathLst>
                <a:path w="5505" h="5070" extrusionOk="0">
                  <a:moveTo>
                    <a:pt x="2711" y="1"/>
                  </a:moveTo>
                  <a:cubicBezTo>
                    <a:pt x="2618" y="1"/>
                    <a:pt x="2509" y="63"/>
                    <a:pt x="2436" y="160"/>
                  </a:cubicBezTo>
                  <a:cubicBezTo>
                    <a:pt x="2336" y="261"/>
                    <a:pt x="2269" y="394"/>
                    <a:pt x="2169" y="494"/>
                  </a:cubicBezTo>
                  <a:cubicBezTo>
                    <a:pt x="2036" y="661"/>
                    <a:pt x="1835" y="728"/>
                    <a:pt x="1669" y="828"/>
                  </a:cubicBezTo>
                  <a:cubicBezTo>
                    <a:pt x="1402" y="994"/>
                    <a:pt x="1202" y="1261"/>
                    <a:pt x="968" y="1495"/>
                  </a:cubicBezTo>
                  <a:cubicBezTo>
                    <a:pt x="735" y="1728"/>
                    <a:pt x="334" y="2329"/>
                    <a:pt x="1" y="2329"/>
                  </a:cubicBezTo>
                  <a:cubicBezTo>
                    <a:pt x="168" y="3096"/>
                    <a:pt x="601" y="3463"/>
                    <a:pt x="1068" y="4063"/>
                  </a:cubicBezTo>
                  <a:cubicBezTo>
                    <a:pt x="1435" y="4530"/>
                    <a:pt x="1969" y="4964"/>
                    <a:pt x="2569" y="5064"/>
                  </a:cubicBezTo>
                  <a:cubicBezTo>
                    <a:pt x="2615" y="5067"/>
                    <a:pt x="2661" y="5069"/>
                    <a:pt x="2707" y="5069"/>
                  </a:cubicBezTo>
                  <a:cubicBezTo>
                    <a:pt x="3094" y="5069"/>
                    <a:pt x="3479" y="4950"/>
                    <a:pt x="3837" y="4830"/>
                  </a:cubicBezTo>
                  <a:cubicBezTo>
                    <a:pt x="4304" y="4630"/>
                    <a:pt x="4771" y="4430"/>
                    <a:pt x="5238" y="4197"/>
                  </a:cubicBezTo>
                  <a:cubicBezTo>
                    <a:pt x="5338" y="4163"/>
                    <a:pt x="5438" y="4097"/>
                    <a:pt x="5471" y="3963"/>
                  </a:cubicBezTo>
                  <a:cubicBezTo>
                    <a:pt x="5505" y="3830"/>
                    <a:pt x="5371" y="3696"/>
                    <a:pt x="5271" y="3596"/>
                  </a:cubicBezTo>
                  <a:cubicBezTo>
                    <a:pt x="5071" y="3363"/>
                    <a:pt x="5038" y="3029"/>
                    <a:pt x="5104" y="2762"/>
                  </a:cubicBezTo>
                  <a:cubicBezTo>
                    <a:pt x="5138" y="2462"/>
                    <a:pt x="5271" y="2195"/>
                    <a:pt x="5405" y="1928"/>
                  </a:cubicBezTo>
                  <a:cubicBezTo>
                    <a:pt x="4371" y="1628"/>
                    <a:pt x="3403" y="928"/>
                    <a:pt x="2803" y="27"/>
                  </a:cubicBezTo>
                  <a:cubicBezTo>
                    <a:pt x="2776" y="9"/>
                    <a:pt x="2744" y="1"/>
                    <a:pt x="27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1013;p48">
              <a:extLst>
                <a:ext uri="{FF2B5EF4-FFF2-40B4-BE49-F238E27FC236}">
                  <a16:creationId xmlns:a16="http://schemas.microsoft.com/office/drawing/2014/main" id="{7C4A44C6-A551-496F-B944-9AF3679954AD}"/>
                </a:ext>
              </a:extLst>
            </p:cNvPr>
            <p:cNvSpPr/>
            <p:nvPr/>
          </p:nvSpPr>
          <p:spPr>
            <a:xfrm>
              <a:off x="7943419" y="2473136"/>
              <a:ext cx="1603" cy="354"/>
            </a:xfrm>
            <a:custGeom>
              <a:avLst/>
              <a:gdLst/>
              <a:ahLst/>
              <a:cxnLst/>
              <a:rect l="l" t="t" r="r" b="b"/>
              <a:pathLst>
                <a:path w="68" h="15" extrusionOk="0">
                  <a:moveTo>
                    <a:pt x="25" y="0"/>
                  </a:moveTo>
                  <a:cubicBezTo>
                    <a:pt x="19" y="0"/>
                    <a:pt x="12" y="4"/>
                    <a:pt x="1" y="15"/>
                  </a:cubicBezTo>
                  <a:lnTo>
                    <a:pt x="67" y="15"/>
                  </a:lnTo>
                  <a:cubicBezTo>
                    <a:pt x="45" y="15"/>
                    <a:pt x="38" y="0"/>
                    <a:pt x="25" y="0"/>
                  </a:cubicBezTo>
                  <a:close/>
                </a:path>
              </a:pathLst>
            </a:custGeom>
            <a:solidFill>
              <a:srgbClr val="0E37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1014;p48">
              <a:extLst>
                <a:ext uri="{FF2B5EF4-FFF2-40B4-BE49-F238E27FC236}">
                  <a16:creationId xmlns:a16="http://schemas.microsoft.com/office/drawing/2014/main" id="{CDD595A6-B881-4BBE-906F-8ADF33B8112D}"/>
                </a:ext>
              </a:extLst>
            </p:cNvPr>
            <p:cNvSpPr/>
            <p:nvPr/>
          </p:nvSpPr>
          <p:spPr>
            <a:xfrm>
              <a:off x="7944998" y="2473466"/>
              <a:ext cx="55054" cy="413539"/>
            </a:xfrm>
            <a:custGeom>
              <a:avLst/>
              <a:gdLst/>
              <a:ahLst/>
              <a:cxnLst/>
              <a:rect l="l" t="t" r="r" b="b"/>
              <a:pathLst>
                <a:path w="2336" h="17547" extrusionOk="0">
                  <a:moveTo>
                    <a:pt x="0" y="1"/>
                  </a:moveTo>
                  <a:lnTo>
                    <a:pt x="0" y="1"/>
                  </a:lnTo>
                  <a:cubicBezTo>
                    <a:pt x="67" y="101"/>
                    <a:pt x="101" y="435"/>
                    <a:pt x="167" y="535"/>
                  </a:cubicBezTo>
                  <a:cubicBezTo>
                    <a:pt x="204" y="597"/>
                    <a:pt x="260" y="608"/>
                    <a:pt x="315" y="608"/>
                  </a:cubicBezTo>
                  <a:cubicBezTo>
                    <a:pt x="347" y="608"/>
                    <a:pt x="379" y="604"/>
                    <a:pt x="406" y="604"/>
                  </a:cubicBezTo>
                  <a:cubicBezTo>
                    <a:pt x="461" y="604"/>
                    <a:pt x="501" y="618"/>
                    <a:pt x="501" y="701"/>
                  </a:cubicBezTo>
                  <a:cubicBezTo>
                    <a:pt x="401" y="6305"/>
                    <a:pt x="301" y="11943"/>
                    <a:pt x="167" y="17547"/>
                  </a:cubicBezTo>
                  <a:cubicBezTo>
                    <a:pt x="401" y="16913"/>
                    <a:pt x="1035" y="16413"/>
                    <a:pt x="1735" y="16413"/>
                  </a:cubicBezTo>
                  <a:cubicBezTo>
                    <a:pt x="1902" y="16379"/>
                    <a:pt x="2135" y="16413"/>
                    <a:pt x="2269" y="16246"/>
                  </a:cubicBezTo>
                  <a:cubicBezTo>
                    <a:pt x="2335" y="16146"/>
                    <a:pt x="2335" y="16012"/>
                    <a:pt x="2302" y="15879"/>
                  </a:cubicBezTo>
                  <a:cubicBezTo>
                    <a:pt x="2069" y="12110"/>
                    <a:pt x="2035" y="8273"/>
                    <a:pt x="2135" y="4504"/>
                  </a:cubicBezTo>
                  <a:cubicBezTo>
                    <a:pt x="2169" y="3670"/>
                    <a:pt x="2202" y="2836"/>
                    <a:pt x="2002" y="2036"/>
                  </a:cubicBezTo>
                  <a:cubicBezTo>
                    <a:pt x="1802" y="1235"/>
                    <a:pt x="1168" y="401"/>
                    <a:pt x="434" y="34"/>
                  </a:cubicBez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1015;p48">
              <a:extLst>
                <a:ext uri="{FF2B5EF4-FFF2-40B4-BE49-F238E27FC236}">
                  <a16:creationId xmlns:a16="http://schemas.microsoft.com/office/drawing/2014/main" id="{F06D5F81-CA9E-4AB4-BE90-549D5955EA23}"/>
                </a:ext>
              </a:extLst>
            </p:cNvPr>
            <p:cNvSpPr/>
            <p:nvPr/>
          </p:nvSpPr>
          <p:spPr>
            <a:xfrm>
              <a:off x="7779130" y="2590738"/>
              <a:ext cx="328625" cy="238927"/>
            </a:xfrm>
            <a:custGeom>
              <a:avLst/>
              <a:gdLst/>
              <a:ahLst/>
              <a:cxnLst/>
              <a:rect l="l" t="t" r="r" b="b"/>
              <a:pathLst>
                <a:path w="13944" h="10138" extrusionOk="0">
                  <a:moveTo>
                    <a:pt x="12149" y="1"/>
                  </a:moveTo>
                  <a:cubicBezTo>
                    <a:pt x="12019" y="1"/>
                    <a:pt x="11894" y="36"/>
                    <a:pt x="11775" y="129"/>
                  </a:cubicBezTo>
                  <a:cubicBezTo>
                    <a:pt x="11742" y="129"/>
                    <a:pt x="11575" y="295"/>
                    <a:pt x="11542" y="295"/>
                  </a:cubicBezTo>
                  <a:cubicBezTo>
                    <a:pt x="11442" y="929"/>
                    <a:pt x="11241" y="1563"/>
                    <a:pt x="10941" y="2130"/>
                  </a:cubicBezTo>
                  <a:cubicBezTo>
                    <a:pt x="8740" y="4131"/>
                    <a:pt x="5771" y="5032"/>
                    <a:pt x="2936" y="5999"/>
                  </a:cubicBezTo>
                  <a:cubicBezTo>
                    <a:pt x="2202" y="6233"/>
                    <a:pt x="1501" y="6500"/>
                    <a:pt x="934" y="7000"/>
                  </a:cubicBezTo>
                  <a:cubicBezTo>
                    <a:pt x="367" y="7467"/>
                    <a:pt x="0" y="8301"/>
                    <a:pt x="267" y="9002"/>
                  </a:cubicBezTo>
                  <a:cubicBezTo>
                    <a:pt x="524" y="9739"/>
                    <a:pt x="1335" y="10138"/>
                    <a:pt x="2138" y="10138"/>
                  </a:cubicBezTo>
                  <a:cubicBezTo>
                    <a:pt x="2171" y="10138"/>
                    <a:pt x="2203" y="10137"/>
                    <a:pt x="2235" y="10136"/>
                  </a:cubicBezTo>
                  <a:cubicBezTo>
                    <a:pt x="3036" y="10102"/>
                    <a:pt x="3803" y="9702"/>
                    <a:pt x="4503" y="9335"/>
                  </a:cubicBezTo>
                  <a:cubicBezTo>
                    <a:pt x="7105" y="7934"/>
                    <a:pt x="9674" y="6300"/>
                    <a:pt x="11475" y="3965"/>
                  </a:cubicBezTo>
                  <a:cubicBezTo>
                    <a:pt x="11542" y="3865"/>
                    <a:pt x="11608" y="3764"/>
                    <a:pt x="11675" y="3664"/>
                  </a:cubicBezTo>
                  <a:cubicBezTo>
                    <a:pt x="11942" y="3464"/>
                    <a:pt x="12175" y="3264"/>
                    <a:pt x="12376" y="2997"/>
                  </a:cubicBezTo>
                  <a:cubicBezTo>
                    <a:pt x="12442" y="3064"/>
                    <a:pt x="12542" y="3097"/>
                    <a:pt x="12609" y="3097"/>
                  </a:cubicBezTo>
                  <a:cubicBezTo>
                    <a:pt x="12709" y="2764"/>
                    <a:pt x="13043" y="2564"/>
                    <a:pt x="13310" y="2397"/>
                  </a:cubicBezTo>
                  <a:cubicBezTo>
                    <a:pt x="13610" y="2230"/>
                    <a:pt x="13943" y="1963"/>
                    <a:pt x="13910" y="1630"/>
                  </a:cubicBezTo>
                  <a:cubicBezTo>
                    <a:pt x="13910" y="1463"/>
                    <a:pt x="13810" y="1296"/>
                    <a:pt x="13743" y="1129"/>
                  </a:cubicBezTo>
                  <a:cubicBezTo>
                    <a:pt x="13476" y="729"/>
                    <a:pt x="13210" y="329"/>
                    <a:pt x="12776" y="162"/>
                  </a:cubicBezTo>
                  <a:cubicBezTo>
                    <a:pt x="12555" y="81"/>
                    <a:pt x="12346" y="1"/>
                    <a:pt x="121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1016;p48">
              <a:extLst>
                <a:ext uri="{FF2B5EF4-FFF2-40B4-BE49-F238E27FC236}">
                  <a16:creationId xmlns:a16="http://schemas.microsoft.com/office/drawing/2014/main" id="{D66E1E7A-ABB0-4EEB-976A-4E9CD1FFE543}"/>
                </a:ext>
              </a:extLst>
            </p:cNvPr>
            <p:cNvSpPr/>
            <p:nvPr/>
          </p:nvSpPr>
          <p:spPr>
            <a:xfrm>
              <a:off x="7123482" y="3154284"/>
              <a:ext cx="146236" cy="514549"/>
            </a:xfrm>
            <a:custGeom>
              <a:avLst/>
              <a:gdLst/>
              <a:ahLst/>
              <a:cxnLst/>
              <a:rect l="l" t="t" r="r" b="b"/>
              <a:pathLst>
                <a:path w="6205" h="21833" extrusionOk="0">
                  <a:moveTo>
                    <a:pt x="6205" y="0"/>
                  </a:moveTo>
                  <a:cubicBezTo>
                    <a:pt x="4737" y="100"/>
                    <a:pt x="3236" y="167"/>
                    <a:pt x="1768" y="234"/>
                  </a:cubicBezTo>
                  <a:cubicBezTo>
                    <a:pt x="300" y="3336"/>
                    <a:pt x="0" y="6872"/>
                    <a:pt x="334" y="10274"/>
                  </a:cubicBezTo>
                  <a:cubicBezTo>
                    <a:pt x="667" y="13376"/>
                    <a:pt x="1501" y="16379"/>
                    <a:pt x="2369" y="19347"/>
                  </a:cubicBezTo>
                  <a:cubicBezTo>
                    <a:pt x="2302" y="19814"/>
                    <a:pt x="2235" y="20281"/>
                    <a:pt x="2168" y="20715"/>
                  </a:cubicBezTo>
                  <a:cubicBezTo>
                    <a:pt x="2102" y="20949"/>
                    <a:pt x="2068" y="21215"/>
                    <a:pt x="2168" y="21416"/>
                  </a:cubicBezTo>
                  <a:cubicBezTo>
                    <a:pt x="2302" y="21649"/>
                    <a:pt x="2569" y="21716"/>
                    <a:pt x="2802" y="21782"/>
                  </a:cubicBezTo>
                  <a:cubicBezTo>
                    <a:pt x="3019" y="21816"/>
                    <a:pt x="3244" y="21833"/>
                    <a:pt x="3469" y="21833"/>
                  </a:cubicBezTo>
                  <a:cubicBezTo>
                    <a:pt x="3695" y="21833"/>
                    <a:pt x="3920" y="21816"/>
                    <a:pt x="4137" y="21782"/>
                  </a:cubicBezTo>
                  <a:cubicBezTo>
                    <a:pt x="4303" y="21749"/>
                    <a:pt x="4503" y="21716"/>
                    <a:pt x="4670" y="21616"/>
                  </a:cubicBezTo>
                  <a:cubicBezTo>
                    <a:pt x="4804" y="21516"/>
                    <a:pt x="4937" y="21349"/>
                    <a:pt x="4937" y="21149"/>
                  </a:cubicBezTo>
                  <a:cubicBezTo>
                    <a:pt x="4937" y="20915"/>
                    <a:pt x="4737" y="20715"/>
                    <a:pt x="4604" y="20548"/>
                  </a:cubicBezTo>
                  <a:cubicBezTo>
                    <a:pt x="4337" y="20281"/>
                    <a:pt x="4137" y="19948"/>
                    <a:pt x="3936" y="19648"/>
                  </a:cubicBezTo>
                  <a:cubicBezTo>
                    <a:pt x="4003" y="13043"/>
                    <a:pt x="4770" y="6438"/>
                    <a:pt x="6205"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1017;p48">
              <a:extLst>
                <a:ext uri="{FF2B5EF4-FFF2-40B4-BE49-F238E27FC236}">
                  <a16:creationId xmlns:a16="http://schemas.microsoft.com/office/drawing/2014/main" id="{C1F4056E-D9D6-45EE-A78C-E053A2D3CFCB}"/>
                </a:ext>
              </a:extLst>
            </p:cNvPr>
            <p:cNvSpPr/>
            <p:nvPr/>
          </p:nvSpPr>
          <p:spPr>
            <a:xfrm>
              <a:off x="7272051" y="3154284"/>
              <a:ext cx="158044" cy="511792"/>
            </a:xfrm>
            <a:custGeom>
              <a:avLst/>
              <a:gdLst/>
              <a:ahLst/>
              <a:cxnLst/>
              <a:rect l="l" t="t" r="r" b="b"/>
              <a:pathLst>
                <a:path w="6706" h="21716" extrusionOk="0">
                  <a:moveTo>
                    <a:pt x="6239" y="0"/>
                  </a:moveTo>
                  <a:lnTo>
                    <a:pt x="6239" y="0"/>
                  </a:lnTo>
                  <a:cubicBezTo>
                    <a:pt x="4737" y="100"/>
                    <a:pt x="3236" y="167"/>
                    <a:pt x="1769" y="234"/>
                  </a:cubicBezTo>
                  <a:cubicBezTo>
                    <a:pt x="301" y="3336"/>
                    <a:pt x="1" y="6872"/>
                    <a:pt x="334" y="10274"/>
                  </a:cubicBezTo>
                  <a:cubicBezTo>
                    <a:pt x="668" y="13410"/>
                    <a:pt x="1535" y="16479"/>
                    <a:pt x="2402" y="19514"/>
                  </a:cubicBezTo>
                  <a:cubicBezTo>
                    <a:pt x="2369" y="19814"/>
                    <a:pt x="2302" y="20115"/>
                    <a:pt x="2236" y="20415"/>
                  </a:cubicBezTo>
                  <a:cubicBezTo>
                    <a:pt x="2136" y="20748"/>
                    <a:pt x="2036" y="21149"/>
                    <a:pt x="2269" y="21382"/>
                  </a:cubicBezTo>
                  <a:cubicBezTo>
                    <a:pt x="2436" y="21549"/>
                    <a:pt x="2703" y="21582"/>
                    <a:pt x="2936" y="21582"/>
                  </a:cubicBezTo>
                  <a:cubicBezTo>
                    <a:pt x="4004" y="21616"/>
                    <a:pt x="5104" y="21682"/>
                    <a:pt x="6205" y="21716"/>
                  </a:cubicBezTo>
                  <a:cubicBezTo>
                    <a:pt x="6405" y="21716"/>
                    <a:pt x="6639" y="21682"/>
                    <a:pt x="6672" y="21516"/>
                  </a:cubicBezTo>
                  <a:cubicBezTo>
                    <a:pt x="6706" y="21349"/>
                    <a:pt x="6572" y="21249"/>
                    <a:pt x="6439" y="21149"/>
                  </a:cubicBezTo>
                  <a:cubicBezTo>
                    <a:pt x="5938" y="20882"/>
                    <a:pt x="5371" y="20715"/>
                    <a:pt x="4871" y="20448"/>
                  </a:cubicBezTo>
                  <a:cubicBezTo>
                    <a:pt x="4504" y="20215"/>
                    <a:pt x="4204" y="19914"/>
                    <a:pt x="3937" y="19548"/>
                  </a:cubicBezTo>
                  <a:cubicBezTo>
                    <a:pt x="4037" y="12976"/>
                    <a:pt x="4771" y="6438"/>
                    <a:pt x="6239"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1018;p48">
              <a:extLst>
                <a:ext uri="{FF2B5EF4-FFF2-40B4-BE49-F238E27FC236}">
                  <a16:creationId xmlns:a16="http://schemas.microsoft.com/office/drawing/2014/main" id="{842FC865-BB3F-4DC1-9B9F-115918C9B9BB}"/>
                </a:ext>
              </a:extLst>
            </p:cNvPr>
            <p:cNvSpPr/>
            <p:nvPr/>
          </p:nvSpPr>
          <p:spPr>
            <a:xfrm>
              <a:off x="7408837" y="2298948"/>
              <a:ext cx="116376" cy="184769"/>
            </a:xfrm>
            <a:custGeom>
              <a:avLst/>
              <a:gdLst/>
              <a:ahLst/>
              <a:cxnLst/>
              <a:rect l="l" t="t" r="r" b="b"/>
              <a:pathLst>
                <a:path w="4938" h="7840" extrusionOk="0">
                  <a:moveTo>
                    <a:pt x="2069" y="1"/>
                  </a:moveTo>
                  <a:cubicBezTo>
                    <a:pt x="1" y="801"/>
                    <a:pt x="1" y="3336"/>
                    <a:pt x="234" y="5538"/>
                  </a:cubicBezTo>
                  <a:cubicBezTo>
                    <a:pt x="301" y="6338"/>
                    <a:pt x="568" y="7106"/>
                    <a:pt x="835" y="7840"/>
                  </a:cubicBezTo>
                  <a:cubicBezTo>
                    <a:pt x="1572" y="7613"/>
                    <a:pt x="2342" y="7514"/>
                    <a:pt x="3126" y="7514"/>
                  </a:cubicBezTo>
                  <a:cubicBezTo>
                    <a:pt x="3724" y="7514"/>
                    <a:pt x="4331" y="7572"/>
                    <a:pt x="4938" y="7673"/>
                  </a:cubicBezTo>
                  <a:cubicBezTo>
                    <a:pt x="4704" y="4837"/>
                    <a:pt x="3770" y="1935"/>
                    <a:pt x="2069" y="1"/>
                  </a:cubicBezTo>
                  <a:close/>
                </a:path>
              </a:pathLst>
            </a:custGeom>
            <a:solidFill>
              <a:srgbClr val="FEA2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1019;p48">
              <a:extLst>
                <a:ext uri="{FF2B5EF4-FFF2-40B4-BE49-F238E27FC236}">
                  <a16:creationId xmlns:a16="http://schemas.microsoft.com/office/drawing/2014/main" id="{39AF3811-058A-4905-A435-E406EA5B29B9}"/>
                </a:ext>
              </a:extLst>
            </p:cNvPr>
            <p:cNvSpPr/>
            <p:nvPr/>
          </p:nvSpPr>
          <p:spPr>
            <a:xfrm>
              <a:off x="7070808" y="2206422"/>
              <a:ext cx="407246" cy="976189"/>
            </a:xfrm>
            <a:custGeom>
              <a:avLst/>
              <a:gdLst/>
              <a:ahLst/>
              <a:cxnLst/>
              <a:rect l="l" t="t" r="r" b="b"/>
              <a:pathLst>
                <a:path w="17280" h="41421" extrusionOk="0">
                  <a:moveTo>
                    <a:pt x="8351" y="0"/>
                  </a:moveTo>
                  <a:cubicBezTo>
                    <a:pt x="8233" y="0"/>
                    <a:pt x="8118" y="17"/>
                    <a:pt x="8006" y="57"/>
                  </a:cubicBezTo>
                  <a:cubicBezTo>
                    <a:pt x="7539" y="191"/>
                    <a:pt x="7239" y="591"/>
                    <a:pt x="6972" y="1024"/>
                  </a:cubicBezTo>
                  <a:cubicBezTo>
                    <a:pt x="3903" y="5861"/>
                    <a:pt x="2469" y="11732"/>
                    <a:pt x="2902" y="17470"/>
                  </a:cubicBezTo>
                  <a:cubicBezTo>
                    <a:pt x="2669" y="18804"/>
                    <a:pt x="1868" y="20005"/>
                    <a:pt x="1335" y="21272"/>
                  </a:cubicBezTo>
                  <a:cubicBezTo>
                    <a:pt x="0" y="24408"/>
                    <a:pt x="401" y="28010"/>
                    <a:pt x="1134" y="31346"/>
                  </a:cubicBezTo>
                  <a:cubicBezTo>
                    <a:pt x="1902" y="34682"/>
                    <a:pt x="3002" y="37984"/>
                    <a:pt x="3002" y="41420"/>
                  </a:cubicBezTo>
                  <a:cubicBezTo>
                    <a:pt x="4270" y="41320"/>
                    <a:pt x="5538" y="41187"/>
                    <a:pt x="6772" y="41086"/>
                  </a:cubicBezTo>
                  <a:lnTo>
                    <a:pt x="15311" y="41120"/>
                  </a:lnTo>
                  <a:cubicBezTo>
                    <a:pt x="15345" y="37417"/>
                    <a:pt x="15378" y="33681"/>
                    <a:pt x="14377" y="30112"/>
                  </a:cubicBezTo>
                  <a:cubicBezTo>
                    <a:pt x="13777" y="27977"/>
                    <a:pt x="12843" y="25976"/>
                    <a:pt x="12109" y="23874"/>
                  </a:cubicBezTo>
                  <a:cubicBezTo>
                    <a:pt x="11642" y="22406"/>
                    <a:pt x="11609" y="20839"/>
                    <a:pt x="11575" y="19304"/>
                  </a:cubicBezTo>
                  <a:cubicBezTo>
                    <a:pt x="12109" y="17670"/>
                    <a:pt x="12809" y="16269"/>
                    <a:pt x="14177" y="15268"/>
                  </a:cubicBezTo>
                  <a:cubicBezTo>
                    <a:pt x="15044" y="14634"/>
                    <a:pt x="16078" y="14134"/>
                    <a:pt x="16512" y="13133"/>
                  </a:cubicBezTo>
                  <a:cubicBezTo>
                    <a:pt x="16979" y="12132"/>
                    <a:pt x="16612" y="10932"/>
                    <a:pt x="16512" y="9831"/>
                  </a:cubicBezTo>
                  <a:cubicBezTo>
                    <a:pt x="16379" y="8730"/>
                    <a:pt x="16479" y="7629"/>
                    <a:pt x="16812" y="6562"/>
                  </a:cubicBezTo>
                  <a:cubicBezTo>
                    <a:pt x="17279" y="5127"/>
                    <a:pt x="15712" y="2392"/>
                    <a:pt x="14311" y="1758"/>
                  </a:cubicBezTo>
                  <a:cubicBezTo>
                    <a:pt x="12409" y="891"/>
                    <a:pt x="11342" y="1191"/>
                    <a:pt x="9440" y="324"/>
                  </a:cubicBezTo>
                  <a:cubicBezTo>
                    <a:pt x="9111" y="172"/>
                    <a:pt x="8723" y="0"/>
                    <a:pt x="83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1020;p48">
              <a:extLst>
                <a:ext uri="{FF2B5EF4-FFF2-40B4-BE49-F238E27FC236}">
                  <a16:creationId xmlns:a16="http://schemas.microsoft.com/office/drawing/2014/main" id="{C1CB4034-5A6F-48C8-9E49-CF310F2BAAE2}"/>
                </a:ext>
              </a:extLst>
            </p:cNvPr>
            <p:cNvSpPr/>
            <p:nvPr/>
          </p:nvSpPr>
          <p:spPr>
            <a:xfrm>
              <a:off x="7070808" y="2206187"/>
              <a:ext cx="261010" cy="963840"/>
            </a:xfrm>
            <a:custGeom>
              <a:avLst/>
              <a:gdLst/>
              <a:ahLst/>
              <a:cxnLst/>
              <a:rect l="l" t="t" r="r" b="b"/>
              <a:pathLst>
                <a:path w="11075" h="40897" extrusionOk="0">
                  <a:moveTo>
                    <a:pt x="8273" y="0"/>
                  </a:moveTo>
                  <a:cubicBezTo>
                    <a:pt x="8173" y="0"/>
                    <a:pt x="8073" y="34"/>
                    <a:pt x="8006" y="67"/>
                  </a:cubicBezTo>
                  <a:cubicBezTo>
                    <a:pt x="7539" y="201"/>
                    <a:pt x="7239" y="601"/>
                    <a:pt x="6972" y="1034"/>
                  </a:cubicBezTo>
                  <a:cubicBezTo>
                    <a:pt x="3903" y="5871"/>
                    <a:pt x="2469" y="11742"/>
                    <a:pt x="2902" y="17480"/>
                  </a:cubicBezTo>
                  <a:cubicBezTo>
                    <a:pt x="2669" y="18814"/>
                    <a:pt x="1868" y="20015"/>
                    <a:pt x="1335" y="21282"/>
                  </a:cubicBezTo>
                  <a:cubicBezTo>
                    <a:pt x="0" y="24418"/>
                    <a:pt x="401" y="28020"/>
                    <a:pt x="1134" y="31356"/>
                  </a:cubicBezTo>
                  <a:cubicBezTo>
                    <a:pt x="1868" y="34525"/>
                    <a:pt x="2869" y="37661"/>
                    <a:pt x="2969" y="40896"/>
                  </a:cubicBezTo>
                  <a:lnTo>
                    <a:pt x="4737" y="40896"/>
                  </a:lnTo>
                  <a:cubicBezTo>
                    <a:pt x="4137" y="36627"/>
                    <a:pt x="2402" y="31523"/>
                    <a:pt x="3970" y="27654"/>
                  </a:cubicBezTo>
                  <a:cubicBezTo>
                    <a:pt x="4549" y="26376"/>
                    <a:pt x="6143" y="26066"/>
                    <a:pt x="7831" y="26066"/>
                  </a:cubicBezTo>
                  <a:cubicBezTo>
                    <a:pt x="8963" y="26066"/>
                    <a:pt x="10137" y="26206"/>
                    <a:pt x="11075" y="26286"/>
                  </a:cubicBezTo>
                  <a:cubicBezTo>
                    <a:pt x="9140" y="24351"/>
                    <a:pt x="6238" y="23184"/>
                    <a:pt x="5271" y="20849"/>
                  </a:cubicBezTo>
                  <a:cubicBezTo>
                    <a:pt x="3136" y="15011"/>
                    <a:pt x="7406" y="9974"/>
                    <a:pt x="9907" y="4937"/>
                  </a:cubicBezTo>
                  <a:cubicBezTo>
                    <a:pt x="10775" y="3336"/>
                    <a:pt x="9307" y="1602"/>
                    <a:pt x="8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1021;p48">
              <a:extLst>
                <a:ext uri="{FF2B5EF4-FFF2-40B4-BE49-F238E27FC236}">
                  <a16:creationId xmlns:a16="http://schemas.microsoft.com/office/drawing/2014/main" id="{772F283D-AFA4-419A-BBE9-4904E1E0D192}"/>
                </a:ext>
              </a:extLst>
            </p:cNvPr>
            <p:cNvSpPr/>
            <p:nvPr/>
          </p:nvSpPr>
          <p:spPr>
            <a:xfrm>
              <a:off x="7221735" y="2587462"/>
              <a:ext cx="114821" cy="19679"/>
            </a:xfrm>
            <a:custGeom>
              <a:avLst/>
              <a:gdLst/>
              <a:ahLst/>
              <a:cxnLst/>
              <a:rect l="l" t="t" r="r" b="b"/>
              <a:pathLst>
                <a:path w="4872" h="835" extrusionOk="0">
                  <a:moveTo>
                    <a:pt x="101" y="1"/>
                  </a:moveTo>
                  <a:lnTo>
                    <a:pt x="1" y="268"/>
                  </a:lnTo>
                  <a:cubicBezTo>
                    <a:pt x="1168" y="634"/>
                    <a:pt x="2403" y="835"/>
                    <a:pt x="3637" y="835"/>
                  </a:cubicBezTo>
                  <a:cubicBezTo>
                    <a:pt x="4037" y="835"/>
                    <a:pt x="4437" y="835"/>
                    <a:pt x="4871" y="768"/>
                  </a:cubicBezTo>
                  <a:lnTo>
                    <a:pt x="4838" y="501"/>
                  </a:lnTo>
                  <a:cubicBezTo>
                    <a:pt x="4437" y="543"/>
                    <a:pt x="4035" y="564"/>
                    <a:pt x="3633" y="564"/>
                  </a:cubicBezTo>
                  <a:cubicBezTo>
                    <a:pt x="2428" y="564"/>
                    <a:pt x="1227" y="376"/>
                    <a:pt x="101"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1022;p48">
              <a:extLst>
                <a:ext uri="{FF2B5EF4-FFF2-40B4-BE49-F238E27FC236}">
                  <a16:creationId xmlns:a16="http://schemas.microsoft.com/office/drawing/2014/main" id="{A3EC8515-7B22-4D25-AA14-E1C8AA8D2290}"/>
                </a:ext>
              </a:extLst>
            </p:cNvPr>
            <p:cNvSpPr/>
            <p:nvPr/>
          </p:nvSpPr>
          <p:spPr>
            <a:xfrm>
              <a:off x="7216243" y="2611053"/>
              <a:ext cx="49539" cy="22036"/>
            </a:xfrm>
            <a:custGeom>
              <a:avLst/>
              <a:gdLst/>
              <a:ahLst/>
              <a:cxnLst/>
              <a:rect l="l" t="t" r="r" b="b"/>
              <a:pathLst>
                <a:path w="2102" h="935" extrusionOk="0">
                  <a:moveTo>
                    <a:pt x="134" y="0"/>
                  </a:moveTo>
                  <a:lnTo>
                    <a:pt x="0" y="267"/>
                  </a:lnTo>
                  <a:cubicBezTo>
                    <a:pt x="634" y="567"/>
                    <a:pt x="1335" y="801"/>
                    <a:pt x="2035" y="934"/>
                  </a:cubicBezTo>
                  <a:lnTo>
                    <a:pt x="2102" y="634"/>
                  </a:lnTo>
                  <a:cubicBezTo>
                    <a:pt x="1401" y="534"/>
                    <a:pt x="734" y="334"/>
                    <a:pt x="134" y="0"/>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1023;p48">
              <a:extLst>
                <a:ext uri="{FF2B5EF4-FFF2-40B4-BE49-F238E27FC236}">
                  <a16:creationId xmlns:a16="http://schemas.microsoft.com/office/drawing/2014/main" id="{ED236C14-7E78-4FFE-9111-A212D238217A}"/>
                </a:ext>
              </a:extLst>
            </p:cNvPr>
            <p:cNvSpPr/>
            <p:nvPr/>
          </p:nvSpPr>
          <p:spPr>
            <a:xfrm>
              <a:off x="7331795" y="2473230"/>
              <a:ext cx="195775" cy="423225"/>
            </a:xfrm>
            <a:custGeom>
              <a:avLst/>
              <a:gdLst/>
              <a:ahLst/>
              <a:cxnLst/>
              <a:rect l="l" t="t" r="r" b="b"/>
              <a:pathLst>
                <a:path w="8307" h="17958" extrusionOk="0">
                  <a:moveTo>
                    <a:pt x="6142" y="0"/>
                  </a:moveTo>
                  <a:cubicBezTo>
                    <a:pt x="5968" y="0"/>
                    <a:pt x="5798" y="4"/>
                    <a:pt x="5638" y="11"/>
                  </a:cubicBezTo>
                  <a:cubicBezTo>
                    <a:pt x="5772" y="1212"/>
                    <a:pt x="5338" y="1946"/>
                    <a:pt x="4771" y="2746"/>
                  </a:cubicBezTo>
                  <a:cubicBezTo>
                    <a:pt x="5038" y="4514"/>
                    <a:pt x="4704" y="6282"/>
                    <a:pt x="4037" y="7983"/>
                  </a:cubicBezTo>
                  <a:cubicBezTo>
                    <a:pt x="3370" y="9751"/>
                    <a:pt x="2736" y="11519"/>
                    <a:pt x="1735" y="13154"/>
                  </a:cubicBezTo>
                  <a:cubicBezTo>
                    <a:pt x="1235" y="13420"/>
                    <a:pt x="568" y="13821"/>
                    <a:pt x="334" y="14221"/>
                  </a:cubicBezTo>
                  <a:lnTo>
                    <a:pt x="334" y="14254"/>
                  </a:lnTo>
                  <a:cubicBezTo>
                    <a:pt x="234" y="14421"/>
                    <a:pt x="134" y="14588"/>
                    <a:pt x="68" y="14788"/>
                  </a:cubicBezTo>
                  <a:cubicBezTo>
                    <a:pt x="34" y="14888"/>
                    <a:pt x="1" y="15055"/>
                    <a:pt x="101" y="15122"/>
                  </a:cubicBezTo>
                  <a:cubicBezTo>
                    <a:pt x="126" y="15147"/>
                    <a:pt x="162" y="15158"/>
                    <a:pt x="199" y="15158"/>
                  </a:cubicBezTo>
                  <a:cubicBezTo>
                    <a:pt x="260" y="15158"/>
                    <a:pt x="327" y="15130"/>
                    <a:pt x="368" y="15088"/>
                  </a:cubicBezTo>
                  <a:cubicBezTo>
                    <a:pt x="435" y="15022"/>
                    <a:pt x="468" y="14955"/>
                    <a:pt x="535" y="14888"/>
                  </a:cubicBezTo>
                  <a:cubicBezTo>
                    <a:pt x="568" y="14821"/>
                    <a:pt x="635" y="14788"/>
                    <a:pt x="701" y="14721"/>
                  </a:cubicBezTo>
                  <a:lnTo>
                    <a:pt x="701" y="14721"/>
                  </a:lnTo>
                  <a:cubicBezTo>
                    <a:pt x="668" y="14888"/>
                    <a:pt x="668" y="15055"/>
                    <a:pt x="668" y="15222"/>
                  </a:cubicBezTo>
                  <a:cubicBezTo>
                    <a:pt x="701" y="15689"/>
                    <a:pt x="735" y="16156"/>
                    <a:pt x="568" y="16623"/>
                  </a:cubicBezTo>
                  <a:cubicBezTo>
                    <a:pt x="501" y="16790"/>
                    <a:pt x="401" y="16990"/>
                    <a:pt x="368" y="17156"/>
                  </a:cubicBezTo>
                  <a:cubicBezTo>
                    <a:pt x="301" y="17357"/>
                    <a:pt x="301" y="17590"/>
                    <a:pt x="435" y="17757"/>
                  </a:cubicBezTo>
                  <a:cubicBezTo>
                    <a:pt x="505" y="17827"/>
                    <a:pt x="622" y="17870"/>
                    <a:pt x="731" y="17870"/>
                  </a:cubicBezTo>
                  <a:cubicBezTo>
                    <a:pt x="829" y="17870"/>
                    <a:pt x="921" y="17836"/>
                    <a:pt x="968" y="17757"/>
                  </a:cubicBezTo>
                  <a:cubicBezTo>
                    <a:pt x="968" y="17824"/>
                    <a:pt x="1002" y="17890"/>
                    <a:pt x="1002" y="17957"/>
                  </a:cubicBezTo>
                  <a:cubicBezTo>
                    <a:pt x="1202" y="17924"/>
                    <a:pt x="1369" y="17824"/>
                    <a:pt x="1502" y="17690"/>
                  </a:cubicBezTo>
                  <a:lnTo>
                    <a:pt x="1502" y="17690"/>
                  </a:lnTo>
                  <a:cubicBezTo>
                    <a:pt x="1469" y="17757"/>
                    <a:pt x="1469" y="17890"/>
                    <a:pt x="1569" y="17924"/>
                  </a:cubicBezTo>
                  <a:cubicBezTo>
                    <a:pt x="1596" y="17933"/>
                    <a:pt x="1625" y="17937"/>
                    <a:pt x="1655" y="17937"/>
                  </a:cubicBezTo>
                  <a:cubicBezTo>
                    <a:pt x="1738" y="17937"/>
                    <a:pt x="1829" y="17906"/>
                    <a:pt x="1902" y="17857"/>
                  </a:cubicBezTo>
                  <a:cubicBezTo>
                    <a:pt x="2569" y="17423"/>
                    <a:pt x="2936" y="16623"/>
                    <a:pt x="3103" y="15822"/>
                  </a:cubicBezTo>
                  <a:cubicBezTo>
                    <a:pt x="3203" y="15255"/>
                    <a:pt x="3270" y="14655"/>
                    <a:pt x="3370" y="14088"/>
                  </a:cubicBezTo>
                  <a:cubicBezTo>
                    <a:pt x="5705" y="11252"/>
                    <a:pt x="7406" y="7850"/>
                    <a:pt x="8040" y="4247"/>
                  </a:cubicBezTo>
                  <a:cubicBezTo>
                    <a:pt x="8273" y="3013"/>
                    <a:pt x="8307" y="1645"/>
                    <a:pt x="8207" y="278"/>
                  </a:cubicBezTo>
                  <a:cubicBezTo>
                    <a:pt x="7620" y="64"/>
                    <a:pt x="6840" y="0"/>
                    <a:pt x="6142"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1024;p48">
              <a:extLst>
                <a:ext uri="{FF2B5EF4-FFF2-40B4-BE49-F238E27FC236}">
                  <a16:creationId xmlns:a16="http://schemas.microsoft.com/office/drawing/2014/main" id="{29F51B1E-C700-4F48-BD45-B6222328C762}"/>
                </a:ext>
              </a:extLst>
            </p:cNvPr>
            <p:cNvSpPr/>
            <p:nvPr/>
          </p:nvSpPr>
          <p:spPr>
            <a:xfrm>
              <a:off x="7301935" y="2232087"/>
              <a:ext cx="152529" cy="160565"/>
            </a:xfrm>
            <a:custGeom>
              <a:avLst/>
              <a:gdLst/>
              <a:ahLst/>
              <a:cxnLst/>
              <a:rect l="l" t="t" r="r" b="b"/>
              <a:pathLst>
                <a:path w="6472" h="6813" extrusionOk="0">
                  <a:moveTo>
                    <a:pt x="1169" y="1"/>
                  </a:moveTo>
                  <a:cubicBezTo>
                    <a:pt x="997" y="1"/>
                    <a:pt x="829" y="29"/>
                    <a:pt x="667" y="102"/>
                  </a:cubicBezTo>
                  <a:cubicBezTo>
                    <a:pt x="334" y="269"/>
                    <a:pt x="100" y="636"/>
                    <a:pt x="67" y="1003"/>
                  </a:cubicBezTo>
                  <a:cubicBezTo>
                    <a:pt x="0" y="1403"/>
                    <a:pt x="100" y="1770"/>
                    <a:pt x="200" y="2137"/>
                  </a:cubicBezTo>
                  <a:cubicBezTo>
                    <a:pt x="768" y="4005"/>
                    <a:pt x="2068" y="5673"/>
                    <a:pt x="3770" y="6707"/>
                  </a:cubicBezTo>
                  <a:cubicBezTo>
                    <a:pt x="3836" y="6740"/>
                    <a:pt x="3936" y="6807"/>
                    <a:pt x="4037" y="6807"/>
                  </a:cubicBezTo>
                  <a:cubicBezTo>
                    <a:pt x="4058" y="6811"/>
                    <a:pt x="4079" y="6812"/>
                    <a:pt x="4100" y="6812"/>
                  </a:cubicBezTo>
                  <a:cubicBezTo>
                    <a:pt x="4272" y="6812"/>
                    <a:pt x="4418" y="6696"/>
                    <a:pt x="4537" y="6607"/>
                  </a:cubicBezTo>
                  <a:cubicBezTo>
                    <a:pt x="4971" y="6240"/>
                    <a:pt x="5404" y="5906"/>
                    <a:pt x="5738" y="5506"/>
                  </a:cubicBezTo>
                  <a:cubicBezTo>
                    <a:pt x="6105" y="5072"/>
                    <a:pt x="6372" y="4572"/>
                    <a:pt x="6405" y="4038"/>
                  </a:cubicBezTo>
                  <a:cubicBezTo>
                    <a:pt x="6472" y="3238"/>
                    <a:pt x="6071" y="2471"/>
                    <a:pt x="5538" y="1904"/>
                  </a:cubicBezTo>
                  <a:cubicBezTo>
                    <a:pt x="4570" y="936"/>
                    <a:pt x="3169" y="436"/>
                    <a:pt x="1835" y="102"/>
                  </a:cubicBezTo>
                  <a:cubicBezTo>
                    <a:pt x="1611" y="46"/>
                    <a:pt x="1387" y="1"/>
                    <a:pt x="1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1025;p48">
              <a:extLst>
                <a:ext uri="{FF2B5EF4-FFF2-40B4-BE49-F238E27FC236}">
                  <a16:creationId xmlns:a16="http://schemas.microsoft.com/office/drawing/2014/main" id="{7ADBE901-4730-49D4-B930-E861095E380D}"/>
                </a:ext>
              </a:extLst>
            </p:cNvPr>
            <p:cNvSpPr/>
            <p:nvPr/>
          </p:nvSpPr>
          <p:spPr>
            <a:xfrm>
              <a:off x="7309783" y="2159005"/>
              <a:ext cx="145459" cy="224080"/>
            </a:xfrm>
            <a:custGeom>
              <a:avLst/>
              <a:gdLst/>
              <a:ahLst/>
              <a:cxnLst/>
              <a:rect l="l" t="t" r="r" b="b"/>
              <a:pathLst>
                <a:path w="6172" h="9508" extrusionOk="0">
                  <a:moveTo>
                    <a:pt x="3237" y="1"/>
                  </a:moveTo>
                  <a:cubicBezTo>
                    <a:pt x="2970" y="1302"/>
                    <a:pt x="2770" y="2603"/>
                    <a:pt x="1936" y="3670"/>
                  </a:cubicBezTo>
                  <a:cubicBezTo>
                    <a:pt x="1702" y="3570"/>
                    <a:pt x="1502" y="3437"/>
                    <a:pt x="1268" y="3337"/>
                  </a:cubicBezTo>
                  <a:cubicBezTo>
                    <a:pt x="1144" y="3295"/>
                    <a:pt x="1014" y="3271"/>
                    <a:pt x="888" y="3271"/>
                  </a:cubicBezTo>
                  <a:cubicBezTo>
                    <a:pt x="709" y="3271"/>
                    <a:pt x="538" y="3320"/>
                    <a:pt x="401" y="3437"/>
                  </a:cubicBezTo>
                  <a:cubicBezTo>
                    <a:pt x="234" y="3570"/>
                    <a:pt x="134" y="3770"/>
                    <a:pt x="101" y="4004"/>
                  </a:cubicBezTo>
                  <a:cubicBezTo>
                    <a:pt x="1" y="4804"/>
                    <a:pt x="301" y="5605"/>
                    <a:pt x="735" y="6305"/>
                  </a:cubicBezTo>
                  <a:cubicBezTo>
                    <a:pt x="1535" y="7640"/>
                    <a:pt x="2669" y="8774"/>
                    <a:pt x="4037" y="9508"/>
                  </a:cubicBezTo>
                  <a:cubicBezTo>
                    <a:pt x="4638" y="9107"/>
                    <a:pt x="5171" y="8574"/>
                    <a:pt x="5505" y="7907"/>
                  </a:cubicBezTo>
                  <a:cubicBezTo>
                    <a:pt x="5805" y="7239"/>
                    <a:pt x="5805" y="6439"/>
                    <a:pt x="5405" y="5805"/>
                  </a:cubicBezTo>
                  <a:cubicBezTo>
                    <a:pt x="5338" y="5705"/>
                    <a:pt x="5238" y="5572"/>
                    <a:pt x="5138" y="5472"/>
                  </a:cubicBezTo>
                  <a:cubicBezTo>
                    <a:pt x="5238" y="3737"/>
                    <a:pt x="5572" y="2036"/>
                    <a:pt x="6172" y="401"/>
                  </a:cubicBezTo>
                  <a:lnTo>
                    <a:pt x="6172" y="401"/>
                  </a:lnTo>
                  <a:cubicBezTo>
                    <a:pt x="5986" y="423"/>
                    <a:pt x="5782" y="433"/>
                    <a:pt x="5568" y="433"/>
                  </a:cubicBezTo>
                  <a:cubicBezTo>
                    <a:pt x="4783" y="433"/>
                    <a:pt x="3866" y="289"/>
                    <a:pt x="32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1026;p48">
              <a:extLst>
                <a:ext uri="{FF2B5EF4-FFF2-40B4-BE49-F238E27FC236}">
                  <a16:creationId xmlns:a16="http://schemas.microsoft.com/office/drawing/2014/main" id="{6E9931C4-6A57-423D-83B1-E96D7E8A494C}"/>
                </a:ext>
              </a:extLst>
            </p:cNvPr>
            <p:cNvSpPr/>
            <p:nvPr/>
          </p:nvSpPr>
          <p:spPr>
            <a:xfrm>
              <a:off x="7389182" y="2160584"/>
              <a:ext cx="66060" cy="66861"/>
            </a:xfrm>
            <a:custGeom>
              <a:avLst/>
              <a:gdLst/>
              <a:ahLst/>
              <a:cxnLst/>
              <a:rect l="l" t="t" r="r" b="b"/>
              <a:pathLst>
                <a:path w="2803" h="2837" extrusionOk="0">
                  <a:moveTo>
                    <a:pt x="68" y="1"/>
                  </a:moveTo>
                  <a:lnTo>
                    <a:pt x="68" y="1"/>
                  </a:lnTo>
                  <a:cubicBezTo>
                    <a:pt x="1" y="1402"/>
                    <a:pt x="902" y="2302"/>
                    <a:pt x="2102" y="2836"/>
                  </a:cubicBezTo>
                  <a:cubicBezTo>
                    <a:pt x="2269" y="1969"/>
                    <a:pt x="2503" y="1135"/>
                    <a:pt x="2803" y="334"/>
                  </a:cubicBezTo>
                  <a:lnTo>
                    <a:pt x="2803" y="334"/>
                  </a:lnTo>
                  <a:cubicBezTo>
                    <a:pt x="2626" y="356"/>
                    <a:pt x="2432" y="367"/>
                    <a:pt x="2230" y="367"/>
                  </a:cubicBezTo>
                  <a:cubicBezTo>
                    <a:pt x="1517" y="367"/>
                    <a:pt x="691" y="234"/>
                    <a:pt x="68"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1027;p48">
              <a:extLst>
                <a:ext uri="{FF2B5EF4-FFF2-40B4-BE49-F238E27FC236}">
                  <a16:creationId xmlns:a16="http://schemas.microsoft.com/office/drawing/2014/main" id="{29D0EE76-F93A-445A-8091-8F70657D1F3F}"/>
                </a:ext>
              </a:extLst>
            </p:cNvPr>
            <p:cNvSpPr/>
            <p:nvPr/>
          </p:nvSpPr>
          <p:spPr>
            <a:xfrm>
              <a:off x="7411194" y="2209321"/>
              <a:ext cx="53498" cy="77066"/>
            </a:xfrm>
            <a:custGeom>
              <a:avLst/>
              <a:gdLst/>
              <a:ahLst/>
              <a:cxnLst/>
              <a:rect l="l" t="t" r="r" b="b"/>
              <a:pathLst>
                <a:path w="2270" h="3270" extrusionOk="0">
                  <a:moveTo>
                    <a:pt x="1535" y="1"/>
                  </a:moveTo>
                  <a:cubicBezTo>
                    <a:pt x="968" y="268"/>
                    <a:pt x="501" y="768"/>
                    <a:pt x="268" y="1368"/>
                  </a:cubicBezTo>
                  <a:cubicBezTo>
                    <a:pt x="1" y="1969"/>
                    <a:pt x="1" y="2669"/>
                    <a:pt x="234" y="3270"/>
                  </a:cubicBezTo>
                  <a:cubicBezTo>
                    <a:pt x="835" y="2936"/>
                    <a:pt x="1469" y="2536"/>
                    <a:pt x="1869" y="1969"/>
                  </a:cubicBezTo>
                  <a:cubicBezTo>
                    <a:pt x="2269" y="1368"/>
                    <a:pt x="1936" y="568"/>
                    <a:pt x="1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1028;p48">
              <a:extLst>
                <a:ext uri="{FF2B5EF4-FFF2-40B4-BE49-F238E27FC236}">
                  <a16:creationId xmlns:a16="http://schemas.microsoft.com/office/drawing/2014/main" id="{023FA38D-4770-4039-B980-805A4CB10ED1}"/>
                </a:ext>
              </a:extLst>
            </p:cNvPr>
            <p:cNvSpPr/>
            <p:nvPr/>
          </p:nvSpPr>
          <p:spPr>
            <a:xfrm>
              <a:off x="7443434" y="2210123"/>
              <a:ext cx="58212" cy="58424"/>
            </a:xfrm>
            <a:custGeom>
              <a:avLst/>
              <a:gdLst/>
              <a:ahLst/>
              <a:cxnLst/>
              <a:rect l="l" t="t" r="r" b="b"/>
              <a:pathLst>
                <a:path w="2470" h="2479" extrusionOk="0">
                  <a:moveTo>
                    <a:pt x="67" y="0"/>
                  </a:moveTo>
                  <a:lnTo>
                    <a:pt x="67" y="0"/>
                  </a:lnTo>
                  <a:cubicBezTo>
                    <a:pt x="1" y="667"/>
                    <a:pt x="234" y="1334"/>
                    <a:pt x="701" y="1801"/>
                  </a:cubicBezTo>
                  <a:cubicBezTo>
                    <a:pt x="1090" y="2221"/>
                    <a:pt x="1668" y="2479"/>
                    <a:pt x="2241" y="2479"/>
                  </a:cubicBezTo>
                  <a:cubicBezTo>
                    <a:pt x="2306" y="2479"/>
                    <a:pt x="2371" y="2475"/>
                    <a:pt x="2436" y="2469"/>
                  </a:cubicBezTo>
                  <a:cubicBezTo>
                    <a:pt x="2469" y="1835"/>
                    <a:pt x="2202" y="1201"/>
                    <a:pt x="1769" y="767"/>
                  </a:cubicBezTo>
                  <a:cubicBezTo>
                    <a:pt x="1335" y="300"/>
                    <a:pt x="701" y="34"/>
                    <a:pt x="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1029;p48">
              <a:extLst>
                <a:ext uri="{FF2B5EF4-FFF2-40B4-BE49-F238E27FC236}">
                  <a16:creationId xmlns:a16="http://schemas.microsoft.com/office/drawing/2014/main" id="{940AAE8A-29B2-4C01-87A5-B1D374BC2778}"/>
                </a:ext>
              </a:extLst>
            </p:cNvPr>
            <p:cNvSpPr/>
            <p:nvPr/>
          </p:nvSpPr>
          <p:spPr>
            <a:xfrm>
              <a:off x="7338889" y="1981353"/>
              <a:ext cx="181611" cy="258653"/>
            </a:xfrm>
            <a:custGeom>
              <a:avLst/>
              <a:gdLst/>
              <a:ahLst/>
              <a:cxnLst/>
              <a:rect l="l" t="t" r="r" b="b"/>
              <a:pathLst>
                <a:path w="7706" h="10975" extrusionOk="0">
                  <a:moveTo>
                    <a:pt x="2635" y="0"/>
                  </a:moveTo>
                  <a:cubicBezTo>
                    <a:pt x="1368" y="267"/>
                    <a:pt x="400" y="1468"/>
                    <a:pt x="200" y="2736"/>
                  </a:cubicBezTo>
                  <a:cubicBezTo>
                    <a:pt x="0" y="4036"/>
                    <a:pt x="467" y="5337"/>
                    <a:pt x="1168" y="6438"/>
                  </a:cubicBezTo>
                  <a:cubicBezTo>
                    <a:pt x="1901" y="7506"/>
                    <a:pt x="2869" y="8406"/>
                    <a:pt x="3803" y="9274"/>
                  </a:cubicBezTo>
                  <a:lnTo>
                    <a:pt x="5537" y="10875"/>
                  </a:lnTo>
                  <a:cubicBezTo>
                    <a:pt x="5604" y="10908"/>
                    <a:pt x="5671" y="10975"/>
                    <a:pt x="5738" y="10975"/>
                  </a:cubicBezTo>
                  <a:cubicBezTo>
                    <a:pt x="5838" y="10975"/>
                    <a:pt x="5938" y="10875"/>
                    <a:pt x="6004" y="10808"/>
                  </a:cubicBezTo>
                  <a:cubicBezTo>
                    <a:pt x="7239" y="9073"/>
                    <a:pt x="7706" y="6872"/>
                    <a:pt x="7505" y="4770"/>
                  </a:cubicBezTo>
                  <a:cubicBezTo>
                    <a:pt x="7405" y="3636"/>
                    <a:pt x="7105" y="2469"/>
                    <a:pt x="6405" y="1568"/>
                  </a:cubicBezTo>
                  <a:cubicBezTo>
                    <a:pt x="5780" y="735"/>
                    <a:pt x="4810" y="140"/>
                    <a:pt x="3802" y="140"/>
                  </a:cubicBezTo>
                  <a:cubicBezTo>
                    <a:pt x="3680" y="140"/>
                    <a:pt x="3558" y="149"/>
                    <a:pt x="3436" y="167"/>
                  </a:cubicBezTo>
                  <a:lnTo>
                    <a:pt x="263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1030;p48">
              <a:extLst>
                <a:ext uri="{FF2B5EF4-FFF2-40B4-BE49-F238E27FC236}">
                  <a16:creationId xmlns:a16="http://schemas.microsoft.com/office/drawing/2014/main" id="{2427ED63-96B9-4E26-BCED-AA95A8152A76}"/>
                </a:ext>
              </a:extLst>
            </p:cNvPr>
            <p:cNvSpPr/>
            <p:nvPr/>
          </p:nvSpPr>
          <p:spPr>
            <a:xfrm>
              <a:off x="7314520" y="2014442"/>
              <a:ext cx="198132" cy="201997"/>
            </a:xfrm>
            <a:custGeom>
              <a:avLst/>
              <a:gdLst/>
              <a:ahLst/>
              <a:cxnLst/>
              <a:rect l="l" t="t" r="r" b="b"/>
              <a:pathLst>
                <a:path w="8407" h="8571" extrusionOk="0">
                  <a:moveTo>
                    <a:pt x="4559" y="1"/>
                  </a:moveTo>
                  <a:cubicBezTo>
                    <a:pt x="3315" y="1"/>
                    <a:pt x="2055" y="526"/>
                    <a:pt x="1234" y="1465"/>
                  </a:cubicBezTo>
                  <a:cubicBezTo>
                    <a:pt x="300" y="2532"/>
                    <a:pt x="0" y="4134"/>
                    <a:pt x="500" y="5434"/>
                  </a:cubicBezTo>
                  <a:cubicBezTo>
                    <a:pt x="1034" y="6702"/>
                    <a:pt x="2235" y="7603"/>
                    <a:pt x="3503" y="8070"/>
                  </a:cubicBezTo>
                  <a:cubicBezTo>
                    <a:pt x="4603" y="8437"/>
                    <a:pt x="5771" y="8537"/>
                    <a:pt x="6938" y="8570"/>
                  </a:cubicBezTo>
                  <a:cubicBezTo>
                    <a:pt x="7272" y="8570"/>
                    <a:pt x="7605" y="8337"/>
                    <a:pt x="7672" y="8003"/>
                  </a:cubicBezTo>
                  <a:cubicBezTo>
                    <a:pt x="7806" y="7536"/>
                    <a:pt x="8006" y="7036"/>
                    <a:pt x="8139" y="6569"/>
                  </a:cubicBezTo>
                  <a:cubicBezTo>
                    <a:pt x="8339" y="5901"/>
                    <a:pt x="8406" y="5001"/>
                    <a:pt x="8106" y="4367"/>
                  </a:cubicBezTo>
                  <a:cubicBezTo>
                    <a:pt x="7872" y="3900"/>
                    <a:pt x="7572" y="3566"/>
                    <a:pt x="7439" y="3066"/>
                  </a:cubicBezTo>
                  <a:cubicBezTo>
                    <a:pt x="7339" y="2666"/>
                    <a:pt x="7539" y="1999"/>
                    <a:pt x="7372" y="1432"/>
                  </a:cubicBezTo>
                  <a:cubicBezTo>
                    <a:pt x="7138" y="598"/>
                    <a:pt x="5938" y="131"/>
                    <a:pt x="5070" y="31"/>
                  </a:cubicBezTo>
                  <a:cubicBezTo>
                    <a:pt x="4901" y="10"/>
                    <a:pt x="4730" y="1"/>
                    <a:pt x="45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1031;p48">
              <a:extLst>
                <a:ext uri="{FF2B5EF4-FFF2-40B4-BE49-F238E27FC236}">
                  <a16:creationId xmlns:a16="http://schemas.microsoft.com/office/drawing/2014/main" id="{CEBE9589-7024-4018-8C59-219A8196EC3F}"/>
                </a:ext>
              </a:extLst>
            </p:cNvPr>
            <p:cNvSpPr/>
            <p:nvPr/>
          </p:nvSpPr>
          <p:spPr>
            <a:xfrm>
              <a:off x="7283057" y="1984699"/>
              <a:ext cx="228793" cy="213380"/>
            </a:xfrm>
            <a:custGeom>
              <a:avLst/>
              <a:gdLst/>
              <a:ahLst/>
              <a:cxnLst/>
              <a:rect l="l" t="t" r="r" b="b"/>
              <a:pathLst>
                <a:path w="9708" h="9054" extrusionOk="0">
                  <a:moveTo>
                    <a:pt x="3063" y="1"/>
                  </a:moveTo>
                  <a:cubicBezTo>
                    <a:pt x="2632" y="1"/>
                    <a:pt x="2203" y="107"/>
                    <a:pt x="1835" y="325"/>
                  </a:cubicBezTo>
                  <a:cubicBezTo>
                    <a:pt x="935" y="892"/>
                    <a:pt x="501" y="2093"/>
                    <a:pt x="835" y="3094"/>
                  </a:cubicBezTo>
                  <a:cubicBezTo>
                    <a:pt x="234" y="3461"/>
                    <a:pt x="1" y="4228"/>
                    <a:pt x="101" y="4895"/>
                  </a:cubicBezTo>
                  <a:cubicBezTo>
                    <a:pt x="234" y="5596"/>
                    <a:pt x="668" y="6163"/>
                    <a:pt x="1168" y="6663"/>
                  </a:cubicBezTo>
                  <a:cubicBezTo>
                    <a:pt x="1001" y="6763"/>
                    <a:pt x="935" y="6963"/>
                    <a:pt x="968" y="7163"/>
                  </a:cubicBezTo>
                  <a:cubicBezTo>
                    <a:pt x="1001" y="7364"/>
                    <a:pt x="1102" y="7530"/>
                    <a:pt x="1202" y="7697"/>
                  </a:cubicBezTo>
                  <a:cubicBezTo>
                    <a:pt x="1774" y="8412"/>
                    <a:pt x="2518" y="9054"/>
                    <a:pt x="3496" y="9054"/>
                  </a:cubicBezTo>
                  <a:cubicBezTo>
                    <a:pt x="3659" y="9054"/>
                    <a:pt x="3828" y="9036"/>
                    <a:pt x="4004" y="8998"/>
                  </a:cubicBezTo>
                  <a:cubicBezTo>
                    <a:pt x="3570" y="8398"/>
                    <a:pt x="3370" y="7731"/>
                    <a:pt x="3336" y="7030"/>
                  </a:cubicBezTo>
                  <a:cubicBezTo>
                    <a:pt x="3336" y="6696"/>
                    <a:pt x="3370" y="6363"/>
                    <a:pt x="3570" y="6129"/>
                  </a:cubicBezTo>
                  <a:cubicBezTo>
                    <a:pt x="3737" y="5896"/>
                    <a:pt x="4037" y="5796"/>
                    <a:pt x="4270" y="5662"/>
                  </a:cubicBezTo>
                  <a:cubicBezTo>
                    <a:pt x="4971" y="5262"/>
                    <a:pt x="5538" y="4628"/>
                    <a:pt x="5805" y="3861"/>
                  </a:cubicBezTo>
                  <a:cubicBezTo>
                    <a:pt x="5841" y="3864"/>
                    <a:pt x="5877" y="3865"/>
                    <a:pt x="5913" y="3865"/>
                  </a:cubicBezTo>
                  <a:cubicBezTo>
                    <a:pt x="6377" y="3865"/>
                    <a:pt x="6832" y="3668"/>
                    <a:pt x="7173" y="3327"/>
                  </a:cubicBezTo>
                  <a:cubicBezTo>
                    <a:pt x="7395" y="3587"/>
                    <a:pt x="7730" y="3702"/>
                    <a:pt x="8081" y="3702"/>
                  </a:cubicBezTo>
                  <a:cubicBezTo>
                    <a:pt x="8363" y="3702"/>
                    <a:pt x="8655" y="3628"/>
                    <a:pt x="8907" y="3494"/>
                  </a:cubicBezTo>
                  <a:cubicBezTo>
                    <a:pt x="9241" y="3261"/>
                    <a:pt x="9541" y="2927"/>
                    <a:pt x="9641" y="2493"/>
                  </a:cubicBezTo>
                  <a:cubicBezTo>
                    <a:pt x="9708" y="2093"/>
                    <a:pt x="9574" y="1626"/>
                    <a:pt x="9241" y="1359"/>
                  </a:cubicBezTo>
                  <a:cubicBezTo>
                    <a:pt x="9084" y="1250"/>
                    <a:pt x="8891" y="1192"/>
                    <a:pt x="8700" y="1192"/>
                  </a:cubicBezTo>
                  <a:cubicBezTo>
                    <a:pt x="8482" y="1192"/>
                    <a:pt x="8266" y="1267"/>
                    <a:pt x="8107" y="1426"/>
                  </a:cubicBezTo>
                  <a:cubicBezTo>
                    <a:pt x="8040" y="1126"/>
                    <a:pt x="7940" y="826"/>
                    <a:pt x="7773" y="559"/>
                  </a:cubicBezTo>
                  <a:cubicBezTo>
                    <a:pt x="7606" y="325"/>
                    <a:pt x="7339" y="125"/>
                    <a:pt x="7039" y="92"/>
                  </a:cubicBezTo>
                  <a:cubicBezTo>
                    <a:pt x="7011" y="89"/>
                    <a:pt x="6983" y="88"/>
                    <a:pt x="6955" y="88"/>
                  </a:cubicBezTo>
                  <a:cubicBezTo>
                    <a:pt x="6656" y="88"/>
                    <a:pt x="6397" y="251"/>
                    <a:pt x="6305" y="525"/>
                  </a:cubicBezTo>
                  <a:cubicBezTo>
                    <a:pt x="6153" y="281"/>
                    <a:pt x="5861" y="121"/>
                    <a:pt x="5556" y="121"/>
                  </a:cubicBezTo>
                  <a:cubicBezTo>
                    <a:pt x="5528" y="121"/>
                    <a:pt x="5500" y="122"/>
                    <a:pt x="5471" y="125"/>
                  </a:cubicBezTo>
                  <a:cubicBezTo>
                    <a:pt x="5171" y="158"/>
                    <a:pt x="4871" y="359"/>
                    <a:pt x="4771" y="659"/>
                  </a:cubicBezTo>
                  <a:cubicBezTo>
                    <a:pt x="4317" y="225"/>
                    <a:pt x="3688" y="1"/>
                    <a:pt x="30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1032;p48">
              <a:extLst>
                <a:ext uri="{FF2B5EF4-FFF2-40B4-BE49-F238E27FC236}">
                  <a16:creationId xmlns:a16="http://schemas.microsoft.com/office/drawing/2014/main" id="{9CD689E1-7F81-413B-B18C-EB1039CCDC0C}"/>
                </a:ext>
              </a:extLst>
            </p:cNvPr>
            <p:cNvSpPr/>
            <p:nvPr/>
          </p:nvSpPr>
          <p:spPr>
            <a:xfrm>
              <a:off x="7349093" y="2135814"/>
              <a:ext cx="22036" cy="19702"/>
            </a:xfrm>
            <a:custGeom>
              <a:avLst/>
              <a:gdLst/>
              <a:ahLst/>
              <a:cxnLst/>
              <a:rect l="l" t="t" r="r" b="b"/>
              <a:pathLst>
                <a:path w="935" h="836" extrusionOk="0">
                  <a:moveTo>
                    <a:pt x="489" y="0"/>
                  </a:moveTo>
                  <a:cubicBezTo>
                    <a:pt x="449" y="0"/>
                    <a:pt x="408" y="6"/>
                    <a:pt x="368" y="18"/>
                  </a:cubicBezTo>
                  <a:cubicBezTo>
                    <a:pt x="134" y="84"/>
                    <a:pt x="1" y="318"/>
                    <a:pt x="67" y="518"/>
                  </a:cubicBezTo>
                  <a:cubicBezTo>
                    <a:pt x="123" y="711"/>
                    <a:pt x="291" y="835"/>
                    <a:pt x="480" y="835"/>
                  </a:cubicBezTo>
                  <a:cubicBezTo>
                    <a:pt x="520" y="835"/>
                    <a:pt x="561" y="830"/>
                    <a:pt x="601" y="818"/>
                  </a:cubicBezTo>
                  <a:cubicBezTo>
                    <a:pt x="801" y="751"/>
                    <a:pt x="935" y="518"/>
                    <a:pt x="868" y="318"/>
                  </a:cubicBezTo>
                  <a:cubicBezTo>
                    <a:pt x="841" y="125"/>
                    <a:pt x="676" y="0"/>
                    <a:pt x="489" y="0"/>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1033;p48">
              <a:extLst>
                <a:ext uri="{FF2B5EF4-FFF2-40B4-BE49-F238E27FC236}">
                  <a16:creationId xmlns:a16="http://schemas.microsoft.com/office/drawing/2014/main" id="{BA173E58-13C0-4E85-8E9E-E1479AA2907C}"/>
                </a:ext>
              </a:extLst>
            </p:cNvPr>
            <p:cNvSpPr/>
            <p:nvPr/>
          </p:nvSpPr>
          <p:spPr>
            <a:xfrm>
              <a:off x="7062159" y="2335101"/>
              <a:ext cx="293250" cy="550655"/>
            </a:xfrm>
            <a:custGeom>
              <a:avLst/>
              <a:gdLst/>
              <a:ahLst/>
              <a:cxnLst/>
              <a:rect l="l" t="t" r="r" b="b"/>
              <a:pathLst>
                <a:path w="12443" h="23365" extrusionOk="0">
                  <a:moveTo>
                    <a:pt x="2569" y="1"/>
                  </a:moveTo>
                  <a:cubicBezTo>
                    <a:pt x="2502" y="134"/>
                    <a:pt x="2402" y="268"/>
                    <a:pt x="2302" y="401"/>
                  </a:cubicBezTo>
                  <a:cubicBezTo>
                    <a:pt x="1301" y="1902"/>
                    <a:pt x="301" y="3504"/>
                    <a:pt x="167" y="5305"/>
                  </a:cubicBezTo>
                  <a:cubicBezTo>
                    <a:pt x="0" y="6973"/>
                    <a:pt x="601" y="8641"/>
                    <a:pt x="1301" y="10142"/>
                  </a:cubicBezTo>
                  <a:cubicBezTo>
                    <a:pt x="2902" y="13644"/>
                    <a:pt x="5171" y="16813"/>
                    <a:pt x="7939" y="19448"/>
                  </a:cubicBezTo>
                  <a:cubicBezTo>
                    <a:pt x="8206" y="20082"/>
                    <a:pt x="8306" y="20549"/>
                    <a:pt x="8273" y="21383"/>
                  </a:cubicBezTo>
                  <a:cubicBezTo>
                    <a:pt x="8273" y="21516"/>
                    <a:pt x="8373" y="22150"/>
                    <a:pt x="8406" y="22250"/>
                  </a:cubicBezTo>
                  <a:cubicBezTo>
                    <a:pt x="8440" y="22384"/>
                    <a:pt x="8540" y="22617"/>
                    <a:pt x="8640" y="22651"/>
                  </a:cubicBezTo>
                  <a:cubicBezTo>
                    <a:pt x="8651" y="22652"/>
                    <a:pt x="8661" y="22653"/>
                    <a:pt x="8671" y="22653"/>
                  </a:cubicBezTo>
                  <a:cubicBezTo>
                    <a:pt x="8861" y="22653"/>
                    <a:pt x="8743" y="22350"/>
                    <a:pt x="8807" y="22350"/>
                  </a:cubicBezTo>
                  <a:cubicBezTo>
                    <a:pt x="8940" y="22350"/>
                    <a:pt x="8940" y="22884"/>
                    <a:pt x="9074" y="22917"/>
                  </a:cubicBezTo>
                  <a:cubicBezTo>
                    <a:pt x="9106" y="22929"/>
                    <a:pt x="9133" y="22935"/>
                    <a:pt x="9156" y="22935"/>
                  </a:cubicBezTo>
                  <a:cubicBezTo>
                    <a:pt x="9318" y="22935"/>
                    <a:pt x="9289" y="22682"/>
                    <a:pt x="9362" y="22682"/>
                  </a:cubicBezTo>
                  <a:cubicBezTo>
                    <a:pt x="9365" y="22682"/>
                    <a:pt x="9369" y="22682"/>
                    <a:pt x="9374" y="22684"/>
                  </a:cubicBezTo>
                  <a:cubicBezTo>
                    <a:pt x="9541" y="22684"/>
                    <a:pt x="9507" y="22984"/>
                    <a:pt x="9541" y="23084"/>
                  </a:cubicBezTo>
                  <a:cubicBezTo>
                    <a:pt x="9598" y="23199"/>
                    <a:pt x="9681" y="23364"/>
                    <a:pt x="9809" y="23364"/>
                  </a:cubicBezTo>
                  <a:cubicBezTo>
                    <a:pt x="9830" y="23364"/>
                    <a:pt x="9851" y="23360"/>
                    <a:pt x="9874" y="23351"/>
                  </a:cubicBezTo>
                  <a:cubicBezTo>
                    <a:pt x="10041" y="23251"/>
                    <a:pt x="9941" y="22984"/>
                    <a:pt x="10008" y="22851"/>
                  </a:cubicBezTo>
                  <a:cubicBezTo>
                    <a:pt x="10016" y="22839"/>
                    <a:pt x="10025" y="22833"/>
                    <a:pt x="10035" y="22833"/>
                  </a:cubicBezTo>
                  <a:cubicBezTo>
                    <a:pt x="10104" y="22833"/>
                    <a:pt x="10223" y="23086"/>
                    <a:pt x="10411" y="23086"/>
                  </a:cubicBezTo>
                  <a:cubicBezTo>
                    <a:pt x="10421" y="23086"/>
                    <a:pt x="10431" y="23086"/>
                    <a:pt x="10441" y="23084"/>
                  </a:cubicBezTo>
                  <a:cubicBezTo>
                    <a:pt x="10575" y="23051"/>
                    <a:pt x="10575" y="22817"/>
                    <a:pt x="10575" y="22684"/>
                  </a:cubicBezTo>
                  <a:cubicBezTo>
                    <a:pt x="10408" y="21516"/>
                    <a:pt x="10508" y="20716"/>
                    <a:pt x="10708" y="19715"/>
                  </a:cubicBezTo>
                  <a:cubicBezTo>
                    <a:pt x="10762" y="19474"/>
                    <a:pt x="10966" y="19319"/>
                    <a:pt x="11182" y="19319"/>
                  </a:cubicBezTo>
                  <a:cubicBezTo>
                    <a:pt x="11235" y="19319"/>
                    <a:pt x="11289" y="19328"/>
                    <a:pt x="11342" y="19348"/>
                  </a:cubicBezTo>
                  <a:cubicBezTo>
                    <a:pt x="11442" y="19382"/>
                    <a:pt x="11542" y="19415"/>
                    <a:pt x="11609" y="19482"/>
                  </a:cubicBezTo>
                  <a:cubicBezTo>
                    <a:pt x="11776" y="19565"/>
                    <a:pt x="11969" y="19636"/>
                    <a:pt x="12148" y="19636"/>
                  </a:cubicBezTo>
                  <a:cubicBezTo>
                    <a:pt x="12254" y="19636"/>
                    <a:pt x="12355" y="19611"/>
                    <a:pt x="12443" y="19548"/>
                  </a:cubicBezTo>
                  <a:cubicBezTo>
                    <a:pt x="12109" y="19148"/>
                    <a:pt x="11642" y="18881"/>
                    <a:pt x="11175" y="18648"/>
                  </a:cubicBezTo>
                  <a:cubicBezTo>
                    <a:pt x="10875" y="18481"/>
                    <a:pt x="10541" y="18281"/>
                    <a:pt x="10208" y="18214"/>
                  </a:cubicBezTo>
                  <a:cubicBezTo>
                    <a:pt x="9941" y="18181"/>
                    <a:pt x="9674" y="18181"/>
                    <a:pt x="9407" y="18147"/>
                  </a:cubicBezTo>
                  <a:cubicBezTo>
                    <a:pt x="7472" y="15579"/>
                    <a:pt x="5938" y="12677"/>
                    <a:pt x="4937" y="9641"/>
                  </a:cubicBezTo>
                  <a:cubicBezTo>
                    <a:pt x="4470" y="8307"/>
                    <a:pt x="4103" y="6839"/>
                    <a:pt x="4470" y="5472"/>
                  </a:cubicBezTo>
                  <a:cubicBezTo>
                    <a:pt x="4704" y="4504"/>
                    <a:pt x="5304" y="3637"/>
                    <a:pt x="6005" y="2903"/>
                  </a:cubicBezTo>
                  <a:cubicBezTo>
                    <a:pt x="4637" y="2269"/>
                    <a:pt x="3470" y="1335"/>
                    <a:pt x="2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1034;p48">
              <a:extLst>
                <a:ext uri="{FF2B5EF4-FFF2-40B4-BE49-F238E27FC236}">
                  <a16:creationId xmlns:a16="http://schemas.microsoft.com/office/drawing/2014/main" id="{D000971E-DDCB-4DEE-A5CD-3B6B4BF01CF7}"/>
                </a:ext>
              </a:extLst>
            </p:cNvPr>
            <p:cNvSpPr/>
            <p:nvPr/>
          </p:nvSpPr>
          <p:spPr>
            <a:xfrm>
              <a:off x="7117189" y="2206187"/>
              <a:ext cx="182412" cy="197354"/>
            </a:xfrm>
            <a:custGeom>
              <a:avLst/>
              <a:gdLst/>
              <a:ahLst/>
              <a:cxnLst/>
              <a:rect l="l" t="t" r="r" b="b"/>
              <a:pathLst>
                <a:path w="7740" h="8374" extrusionOk="0">
                  <a:moveTo>
                    <a:pt x="6105" y="0"/>
                  </a:moveTo>
                  <a:cubicBezTo>
                    <a:pt x="3570" y="1068"/>
                    <a:pt x="1568" y="3236"/>
                    <a:pt x="0" y="5504"/>
                  </a:cubicBezTo>
                  <a:cubicBezTo>
                    <a:pt x="868" y="6839"/>
                    <a:pt x="2269" y="8073"/>
                    <a:pt x="3670" y="8373"/>
                  </a:cubicBezTo>
                  <a:cubicBezTo>
                    <a:pt x="3736" y="8273"/>
                    <a:pt x="3803" y="8206"/>
                    <a:pt x="3870" y="8140"/>
                  </a:cubicBezTo>
                  <a:cubicBezTo>
                    <a:pt x="4670" y="7306"/>
                    <a:pt x="5538" y="6605"/>
                    <a:pt x="6238" y="5738"/>
                  </a:cubicBezTo>
                  <a:cubicBezTo>
                    <a:pt x="6972" y="4904"/>
                    <a:pt x="7572" y="3870"/>
                    <a:pt x="7673" y="2769"/>
                  </a:cubicBezTo>
                  <a:cubicBezTo>
                    <a:pt x="7739" y="1635"/>
                    <a:pt x="7139" y="467"/>
                    <a:pt x="61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1035;p48">
              <a:extLst>
                <a:ext uri="{FF2B5EF4-FFF2-40B4-BE49-F238E27FC236}">
                  <a16:creationId xmlns:a16="http://schemas.microsoft.com/office/drawing/2014/main" id="{717146D1-8F46-4602-BC7A-13D060167476}"/>
                </a:ext>
              </a:extLst>
            </p:cNvPr>
            <p:cNvSpPr/>
            <p:nvPr/>
          </p:nvSpPr>
          <p:spPr>
            <a:xfrm>
              <a:off x="7467803" y="2468941"/>
              <a:ext cx="66060" cy="18713"/>
            </a:xfrm>
            <a:custGeom>
              <a:avLst/>
              <a:gdLst/>
              <a:ahLst/>
              <a:cxnLst/>
              <a:rect l="l" t="t" r="r" b="b"/>
              <a:pathLst>
                <a:path w="2803" h="794" extrusionOk="0">
                  <a:moveTo>
                    <a:pt x="496" y="1"/>
                  </a:moveTo>
                  <a:cubicBezTo>
                    <a:pt x="330" y="1"/>
                    <a:pt x="165" y="9"/>
                    <a:pt x="1" y="26"/>
                  </a:cubicBezTo>
                  <a:lnTo>
                    <a:pt x="34" y="293"/>
                  </a:lnTo>
                  <a:cubicBezTo>
                    <a:pt x="163" y="283"/>
                    <a:pt x="292" y="279"/>
                    <a:pt x="422" y="279"/>
                  </a:cubicBezTo>
                  <a:cubicBezTo>
                    <a:pt x="1200" y="279"/>
                    <a:pt x="1988" y="450"/>
                    <a:pt x="2703" y="793"/>
                  </a:cubicBezTo>
                  <a:lnTo>
                    <a:pt x="2803" y="560"/>
                  </a:lnTo>
                  <a:cubicBezTo>
                    <a:pt x="2110" y="200"/>
                    <a:pt x="1303" y="1"/>
                    <a:pt x="496"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oogle Shape;1036;p48">
              <a:extLst>
                <a:ext uri="{FF2B5EF4-FFF2-40B4-BE49-F238E27FC236}">
                  <a16:creationId xmlns:a16="http://schemas.microsoft.com/office/drawing/2014/main" id="{83111859-2194-4EF2-A46B-9604A6E3F29A}"/>
                </a:ext>
              </a:extLst>
            </p:cNvPr>
            <p:cNvSpPr/>
            <p:nvPr/>
          </p:nvSpPr>
          <p:spPr>
            <a:xfrm>
              <a:off x="7267338" y="1971902"/>
              <a:ext cx="178477" cy="261246"/>
            </a:xfrm>
            <a:custGeom>
              <a:avLst/>
              <a:gdLst/>
              <a:ahLst/>
              <a:cxnLst/>
              <a:rect l="l" t="t" r="r" b="b"/>
              <a:pathLst>
                <a:path w="7573" h="11085" extrusionOk="0">
                  <a:moveTo>
                    <a:pt x="4496" y="1"/>
                  </a:moveTo>
                  <a:cubicBezTo>
                    <a:pt x="4275" y="1"/>
                    <a:pt x="4051" y="219"/>
                    <a:pt x="3803" y="301"/>
                  </a:cubicBezTo>
                  <a:cubicBezTo>
                    <a:pt x="3678" y="352"/>
                    <a:pt x="3547" y="369"/>
                    <a:pt x="3415" y="369"/>
                  </a:cubicBezTo>
                  <a:cubicBezTo>
                    <a:pt x="3198" y="369"/>
                    <a:pt x="2977" y="322"/>
                    <a:pt x="2769" y="301"/>
                  </a:cubicBezTo>
                  <a:cubicBezTo>
                    <a:pt x="2698" y="293"/>
                    <a:pt x="2626" y="289"/>
                    <a:pt x="2555" y="289"/>
                  </a:cubicBezTo>
                  <a:cubicBezTo>
                    <a:pt x="2063" y="289"/>
                    <a:pt x="1593" y="489"/>
                    <a:pt x="1302" y="868"/>
                  </a:cubicBezTo>
                  <a:cubicBezTo>
                    <a:pt x="701" y="1669"/>
                    <a:pt x="1135" y="2936"/>
                    <a:pt x="568" y="3737"/>
                  </a:cubicBezTo>
                  <a:cubicBezTo>
                    <a:pt x="368" y="4004"/>
                    <a:pt x="101" y="4204"/>
                    <a:pt x="67" y="4504"/>
                  </a:cubicBezTo>
                  <a:cubicBezTo>
                    <a:pt x="1" y="4804"/>
                    <a:pt x="201" y="5071"/>
                    <a:pt x="301" y="5405"/>
                  </a:cubicBezTo>
                  <a:cubicBezTo>
                    <a:pt x="368" y="5672"/>
                    <a:pt x="301" y="5939"/>
                    <a:pt x="301" y="6205"/>
                  </a:cubicBezTo>
                  <a:cubicBezTo>
                    <a:pt x="301" y="7573"/>
                    <a:pt x="1168" y="8807"/>
                    <a:pt x="2269" y="9574"/>
                  </a:cubicBezTo>
                  <a:cubicBezTo>
                    <a:pt x="3403" y="10342"/>
                    <a:pt x="4737" y="10709"/>
                    <a:pt x="6038" y="11009"/>
                  </a:cubicBezTo>
                  <a:cubicBezTo>
                    <a:pt x="6227" y="11036"/>
                    <a:pt x="6394" y="11085"/>
                    <a:pt x="6575" y="11085"/>
                  </a:cubicBezTo>
                  <a:cubicBezTo>
                    <a:pt x="6617" y="11085"/>
                    <a:pt x="6661" y="11082"/>
                    <a:pt x="6705" y="11076"/>
                  </a:cubicBezTo>
                  <a:cubicBezTo>
                    <a:pt x="7039" y="11009"/>
                    <a:pt x="7306" y="10775"/>
                    <a:pt x="7573" y="10542"/>
                  </a:cubicBezTo>
                  <a:cubicBezTo>
                    <a:pt x="5938" y="8741"/>
                    <a:pt x="4704" y="6472"/>
                    <a:pt x="4637" y="4037"/>
                  </a:cubicBezTo>
                  <a:cubicBezTo>
                    <a:pt x="4637" y="3403"/>
                    <a:pt x="4704" y="2770"/>
                    <a:pt x="4971" y="2236"/>
                  </a:cubicBezTo>
                  <a:cubicBezTo>
                    <a:pt x="5238" y="1702"/>
                    <a:pt x="5771" y="1235"/>
                    <a:pt x="6372" y="1168"/>
                  </a:cubicBezTo>
                  <a:cubicBezTo>
                    <a:pt x="6605" y="1168"/>
                    <a:pt x="6872" y="1168"/>
                    <a:pt x="6972" y="968"/>
                  </a:cubicBezTo>
                  <a:cubicBezTo>
                    <a:pt x="7039" y="802"/>
                    <a:pt x="6972" y="635"/>
                    <a:pt x="6872" y="501"/>
                  </a:cubicBezTo>
                  <a:cubicBezTo>
                    <a:pt x="6641" y="219"/>
                    <a:pt x="6292" y="55"/>
                    <a:pt x="5931" y="55"/>
                  </a:cubicBezTo>
                  <a:cubicBezTo>
                    <a:pt x="5822" y="55"/>
                    <a:pt x="5713" y="70"/>
                    <a:pt x="5605" y="101"/>
                  </a:cubicBezTo>
                  <a:cubicBezTo>
                    <a:pt x="5431" y="151"/>
                    <a:pt x="5257" y="237"/>
                    <a:pt x="5084" y="237"/>
                  </a:cubicBezTo>
                  <a:cubicBezTo>
                    <a:pt x="5024" y="237"/>
                    <a:pt x="4964" y="227"/>
                    <a:pt x="4904" y="201"/>
                  </a:cubicBezTo>
                  <a:cubicBezTo>
                    <a:pt x="4804" y="168"/>
                    <a:pt x="4737" y="68"/>
                    <a:pt x="4637" y="34"/>
                  </a:cubicBezTo>
                  <a:cubicBezTo>
                    <a:pt x="4590" y="11"/>
                    <a:pt x="4543" y="1"/>
                    <a:pt x="44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1037;p48">
              <a:extLst>
                <a:ext uri="{FF2B5EF4-FFF2-40B4-BE49-F238E27FC236}">
                  <a16:creationId xmlns:a16="http://schemas.microsoft.com/office/drawing/2014/main" id="{BC43F851-1454-4209-8C57-0F95632F5E81}"/>
                </a:ext>
              </a:extLst>
            </p:cNvPr>
            <p:cNvSpPr/>
            <p:nvPr/>
          </p:nvSpPr>
          <p:spPr>
            <a:xfrm>
              <a:off x="6551169" y="2247901"/>
              <a:ext cx="382878" cy="755221"/>
            </a:xfrm>
            <a:custGeom>
              <a:avLst/>
              <a:gdLst/>
              <a:ahLst/>
              <a:cxnLst/>
              <a:rect l="l" t="t" r="r" b="b"/>
              <a:pathLst>
                <a:path w="16246" h="32045" extrusionOk="0">
                  <a:moveTo>
                    <a:pt x="8166" y="1"/>
                  </a:moveTo>
                  <a:cubicBezTo>
                    <a:pt x="6934" y="1"/>
                    <a:pt x="5727" y="346"/>
                    <a:pt x="4737" y="1099"/>
                  </a:cubicBezTo>
                  <a:cubicBezTo>
                    <a:pt x="2769" y="2567"/>
                    <a:pt x="2035" y="5135"/>
                    <a:pt x="1568" y="7537"/>
                  </a:cubicBezTo>
                  <a:cubicBezTo>
                    <a:pt x="0" y="15576"/>
                    <a:pt x="0" y="24182"/>
                    <a:pt x="3436" y="31621"/>
                  </a:cubicBezTo>
                  <a:cubicBezTo>
                    <a:pt x="4582" y="31845"/>
                    <a:pt x="5752" y="32045"/>
                    <a:pt x="6906" y="32045"/>
                  </a:cubicBezTo>
                  <a:cubicBezTo>
                    <a:pt x="7129" y="32045"/>
                    <a:pt x="7351" y="32037"/>
                    <a:pt x="7572" y="32021"/>
                  </a:cubicBezTo>
                  <a:cubicBezTo>
                    <a:pt x="8973" y="31888"/>
                    <a:pt x="10374" y="31321"/>
                    <a:pt x="11242" y="30220"/>
                  </a:cubicBezTo>
                  <a:cubicBezTo>
                    <a:pt x="11875" y="29419"/>
                    <a:pt x="12142" y="28385"/>
                    <a:pt x="12409" y="27385"/>
                  </a:cubicBezTo>
                  <a:lnTo>
                    <a:pt x="14711" y="18645"/>
                  </a:lnTo>
                  <a:cubicBezTo>
                    <a:pt x="15478" y="15776"/>
                    <a:pt x="16245" y="12841"/>
                    <a:pt x="16178" y="9872"/>
                  </a:cubicBezTo>
                  <a:cubicBezTo>
                    <a:pt x="16112" y="6903"/>
                    <a:pt x="15144" y="3801"/>
                    <a:pt x="12943" y="1833"/>
                  </a:cubicBezTo>
                  <a:cubicBezTo>
                    <a:pt x="11643" y="669"/>
                    <a:pt x="9879" y="1"/>
                    <a:pt x="81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1038;p48">
              <a:extLst>
                <a:ext uri="{FF2B5EF4-FFF2-40B4-BE49-F238E27FC236}">
                  <a16:creationId xmlns:a16="http://schemas.microsoft.com/office/drawing/2014/main" id="{8A834018-C668-4719-BFA0-98A1B3996017}"/>
                </a:ext>
              </a:extLst>
            </p:cNvPr>
            <p:cNvSpPr/>
            <p:nvPr/>
          </p:nvSpPr>
          <p:spPr>
            <a:xfrm>
              <a:off x="6998480" y="2298171"/>
              <a:ext cx="214629" cy="345146"/>
            </a:xfrm>
            <a:custGeom>
              <a:avLst/>
              <a:gdLst/>
              <a:ahLst/>
              <a:cxnLst/>
              <a:rect l="l" t="t" r="r" b="b"/>
              <a:pathLst>
                <a:path w="9107" h="14645" extrusionOk="0">
                  <a:moveTo>
                    <a:pt x="1802" y="0"/>
                  </a:moveTo>
                  <a:cubicBezTo>
                    <a:pt x="334" y="300"/>
                    <a:pt x="0" y="2068"/>
                    <a:pt x="67" y="3569"/>
                  </a:cubicBezTo>
                  <a:cubicBezTo>
                    <a:pt x="134" y="5071"/>
                    <a:pt x="868" y="6472"/>
                    <a:pt x="1602" y="7772"/>
                  </a:cubicBezTo>
                  <a:cubicBezTo>
                    <a:pt x="1868" y="8273"/>
                    <a:pt x="2135" y="8740"/>
                    <a:pt x="2402" y="9173"/>
                  </a:cubicBezTo>
                  <a:cubicBezTo>
                    <a:pt x="3470" y="11041"/>
                    <a:pt x="4537" y="12643"/>
                    <a:pt x="5638" y="14644"/>
                  </a:cubicBezTo>
                  <a:cubicBezTo>
                    <a:pt x="6839" y="13977"/>
                    <a:pt x="7906" y="13944"/>
                    <a:pt x="9107" y="13276"/>
                  </a:cubicBezTo>
                  <a:cubicBezTo>
                    <a:pt x="8006" y="11542"/>
                    <a:pt x="7039" y="9407"/>
                    <a:pt x="6105" y="7339"/>
                  </a:cubicBezTo>
                  <a:cubicBezTo>
                    <a:pt x="4737" y="4270"/>
                    <a:pt x="3436" y="1301"/>
                    <a:pt x="18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1039;p48">
              <a:extLst>
                <a:ext uri="{FF2B5EF4-FFF2-40B4-BE49-F238E27FC236}">
                  <a16:creationId xmlns:a16="http://schemas.microsoft.com/office/drawing/2014/main" id="{B7B1ADC3-47E7-4DCE-AC86-EEDC857D2CB3}"/>
                </a:ext>
              </a:extLst>
            </p:cNvPr>
            <p:cNvSpPr/>
            <p:nvPr/>
          </p:nvSpPr>
          <p:spPr>
            <a:xfrm>
              <a:off x="7206816" y="2302884"/>
              <a:ext cx="62124" cy="115575"/>
            </a:xfrm>
            <a:custGeom>
              <a:avLst/>
              <a:gdLst/>
              <a:ahLst/>
              <a:cxnLst/>
              <a:rect l="l" t="t" r="r" b="b"/>
              <a:pathLst>
                <a:path w="2636" h="4904" extrusionOk="0">
                  <a:moveTo>
                    <a:pt x="1568" y="0"/>
                  </a:moveTo>
                  <a:cubicBezTo>
                    <a:pt x="1068" y="1301"/>
                    <a:pt x="534" y="2569"/>
                    <a:pt x="0" y="3836"/>
                  </a:cubicBezTo>
                  <a:cubicBezTo>
                    <a:pt x="634" y="4303"/>
                    <a:pt x="1301" y="4670"/>
                    <a:pt x="2035" y="4904"/>
                  </a:cubicBezTo>
                  <a:cubicBezTo>
                    <a:pt x="2235" y="3603"/>
                    <a:pt x="2402" y="2302"/>
                    <a:pt x="2602" y="1034"/>
                  </a:cubicBezTo>
                  <a:cubicBezTo>
                    <a:pt x="2602" y="901"/>
                    <a:pt x="2635" y="801"/>
                    <a:pt x="2569" y="667"/>
                  </a:cubicBezTo>
                  <a:cubicBezTo>
                    <a:pt x="2435" y="267"/>
                    <a:pt x="1835" y="301"/>
                    <a:pt x="1568"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1040;p48">
              <a:extLst>
                <a:ext uri="{FF2B5EF4-FFF2-40B4-BE49-F238E27FC236}">
                  <a16:creationId xmlns:a16="http://schemas.microsoft.com/office/drawing/2014/main" id="{30552A0A-92D3-4A6B-9227-827F26E56E30}"/>
                </a:ext>
              </a:extLst>
            </p:cNvPr>
            <p:cNvSpPr/>
            <p:nvPr/>
          </p:nvSpPr>
          <p:spPr>
            <a:xfrm>
              <a:off x="7121125" y="2393289"/>
              <a:ext cx="133651" cy="266548"/>
            </a:xfrm>
            <a:custGeom>
              <a:avLst/>
              <a:gdLst/>
              <a:ahLst/>
              <a:cxnLst/>
              <a:rect l="l" t="t" r="r" b="b"/>
              <a:pathLst>
                <a:path w="5671" h="11310" extrusionOk="0">
                  <a:moveTo>
                    <a:pt x="3636" y="0"/>
                  </a:moveTo>
                  <a:cubicBezTo>
                    <a:pt x="2869" y="1735"/>
                    <a:pt x="2102" y="3503"/>
                    <a:pt x="1268" y="5204"/>
                  </a:cubicBezTo>
                  <a:cubicBezTo>
                    <a:pt x="901" y="5971"/>
                    <a:pt x="534" y="6739"/>
                    <a:pt x="300" y="7573"/>
                  </a:cubicBezTo>
                  <a:cubicBezTo>
                    <a:pt x="67" y="8406"/>
                    <a:pt x="0" y="9274"/>
                    <a:pt x="267" y="10108"/>
                  </a:cubicBezTo>
                  <a:cubicBezTo>
                    <a:pt x="434" y="10608"/>
                    <a:pt x="734" y="11075"/>
                    <a:pt x="1234" y="11242"/>
                  </a:cubicBezTo>
                  <a:cubicBezTo>
                    <a:pt x="1366" y="11289"/>
                    <a:pt x="1498" y="11309"/>
                    <a:pt x="1628" y="11309"/>
                  </a:cubicBezTo>
                  <a:cubicBezTo>
                    <a:pt x="1962" y="11309"/>
                    <a:pt x="2291" y="11176"/>
                    <a:pt x="2602" y="11008"/>
                  </a:cubicBezTo>
                  <a:cubicBezTo>
                    <a:pt x="3436" y="10508"/>
                    <a:pt x="4003" y="9674"/>
                    <a:pt x="4337" y="8773"/>
                  </a:cubicBezTo>
                  <a:cubicBezTo>
                    <a:pt x="4704" y="7873"/>
                    <a:pt x="4837" y="6905"/>
                    <a:pt x="4970" y="5938"/>
                  </a:cubicBezTo>
                  <a:cubicBezTo>
                    <a:pt x="5204" y="4304"/>
                    <a:pt x="5437" y="2669"/>
                    <a:pt x="5671" y="1068"/>
                  </a:cubicBezTo>
                  <a:cubicBezTo>
                    <a:pt x="4937" y="834"/>
                    <a:pt x="4270" y="467"/>
                    <a:pt x="36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1041;p48">
              <a:extLst>
                <a:ext uri="{FF2B5EF4-FFF2-40B4-BE49-F238E27FC236}">
                  <a16:creationId xmlns:a16="http://schemas.microsoft.com/office/drawing/2014/main" id="{589C57AF-FEEC-440F-85D5-DB50A16C6F63}"/>
                </a:ext>
              </a:extLst>
            </p:cNvPr>
            <p:cNvSpPr/>
            <p:nvPr/>
          </p:nvSpPr>
          <p:spPr>
            <a:xfrm>
              <a:off x="7207594" y="2220021"/>
              <a:ext cx="87294" cy="165420"/>
            </a:xfrm>
            <a:custGeom>
              <a:avLst/>
              <a:gdLst/>
              <a:ahLst/>
              <a:cxnLst/>
              <a:rect l="l" t="t" r="r" b="b"/>
              <a:pathLst>
                <a:path w="3704" h="7019" extrusionOk="0">
                  <a:moveTo>
                    <a:pt x="1671" y="0"/>
                  </a:moveTo>
                  <a:cubicBezTo>
                    <a:pt x="1657" y="0"/>
                    <a:pt x="1645" y="4"/>
                    <a:pt x="1635" y="14"/>
                  </a:cubicBezTo>
                  <a:cubicBezTo>
                    <a:pt x="1468" y="14"/>
                    <a:pt x="1468" y="214"/>
                    <a:pt x="1468" y="381"/>
                  </a:cubicBezTo>
                  <a:cubicBezTo>
                    <a:pt x="1568" y="1248"/>
                    <a:pt x="1401" y="2115"/>
                    <a:pt x="1001" y="2883"/>
                  </a:cubicBezTo>
                  <a:cubicBezTo>
                    <a:pt x="972" y="2969"/>
                    <a:pt x="918" y="3056"/>
                    <a:pt x="839" y="3056"/>
                  </a:cubicBezTo>
                  <a:cubicBezTo>
                    <a:pt x="827" y="3056"/>
                    <a:pt x="814" y="3054"/>
                    <a:pt x="801" y="3049"/>
                  </a:cubicBezTo>
                  <a:cubicBezTo>
                    <a:pt x="734" y="3049"/>
                    <a:pt x="701" y="2949"/>
                    <a:pt x="668" y="2883"/>
                  </a:cubicBezTo>
                  <a:cubicBezTo>
                    <a:pt x="601" y="2616"/>
                    <a:pt x="534" y="2349"/>
                    <a:pt x="434" y="2082"/>
                  </a:cubicBezTo>
                  <a:cubicBezTo>
                    <a:pt x="434" y="2015"/>
                    <a:pt x="401" y="1949"/>
                    <a:pt x="334" y="1882"/>
                  </a:cubicBezTo>
                  <a:cubicBezTo>
                    <a:pt x="301" y="1848"/>
                    <a:pt x="259" y="1832"/>
                    <a:pt x="217" y="1832"/>
                  </a:cubicBezTo>
                  <a:cubicBezTo>
                    <a:pt x="176" y="1832"/>
                    <a:pt x="134" y="1848"/>
                    <a:pt x="101" y="1882"/>
                  </a:cubicBezTo>
                  <a:cubicBezTo>
                    <a:pt x="67" y="1915"/>
                    <a:pt x="67" y="1982"/>
                    <a:pt x="67" y="2015"/>
                  </a:cubicBezTo>
                  <a:cubicBezTo>
                    <a:pt x="34" y="2883"/>
                    <a:pt x="0" y="3750"/>
                    <a:pt x="267" y="4584"/>
                  </a:cubicBezTo>
                  <a:cubicBezTo>
                    <a:pt x="568" y="5518"/>
                    <a:pt x="1201" y="6285"/>
                    <a:pt x="1868" y="7019"/>
                  </a:cubicBezTo>
                  <a:cubicBezTo>
                    <a:pt x="2436" y="6218"/>
                    <a:pt x="2969" y="5351"/>
                    <a:pt x="3269" y="4417"/>
                  </a:cubicBezTo>
                  <a:cubicBezTo>
                    <a:pt x="3603" y="3483"/>
                    <a:pt x="3703" y="2416"/>
                    <a:pt x="3403" y="1482"/>
                  </a:cubicBezTo>
                  <a:cubicBezTo>
                    <a:pt x="3370" y="1415"/>
                    <a:pt x="3336" y="1315"/>
                    <a:pt x="3269" y="1248"/>
                  </a:cubicBezTo>
                  <a:cubicBezTo>
                    <a:pt x="3250" y="1229"/>
                    <a:pt x="3209" y="1210"/>
                    <a:pt x="3164" y="1210"/>
                  </a:cubicBezTo>
                  <a:cubicBezTo>
                    <a:pt x="3132" y="1210"/>
                    <a:pt x="3098" y="1220"/>
                    <a:pt x="3069" y="1248"/>
                  </a:cubicBezTo>
                  <a:cubicBezTo>
                    <a:pt x="3169" y="1048"/>
                    <a:pt x="2969" y="814"/>
                    <a:pt x="2802" y="648"/>
                  </a:cubicBezTo>
                  <a:cubicBezTo>
                    <a:pt x="2469" y="414"/>
                    <a:pt x="2135" y="181"/>
                    <a:pt x="1768" y="47"/>
                  </a:cubicBezTo>
                  <a:cubicBezTo>
                    <a:pt x="1745" y="24"/>
                    <a:pt x="1705" y="0"/>
                    <a:pt x="1671"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1042;p48">
              <a:extLst>
                <a:ext uri="{FF2B5EF4-FFF2-40B4-BE49-F238E27FC236}">
                  <a16:creationId xmlns:a16="http://schemas.microsoft.com/office/drawing/2014/main" id="{4CBCD5FD-1F25-4D4F-8D7F-59CDE0DCDB98}"/>
                </a:ext>
              </a:extLst>
            </p:cNvPr>
            <p:cNvSpPr/>
            <p:nvPr/>
          </p:nvSpPr>
          <p:spPr>
            <a:xfrm>
              <a:off x="6842816" y="2258059"/>
              <a:ext cx="173763" cy="109848"/>
            </a:xfrm>
            <a:custGeom>
              <a:avLst/>
              <a:gdLst/>
              <a:ahLst/>
              <a:cxnLst/>
              <a:rect l="l" t="t" r="r" b="b"/>
              <a:pathLst>
                <a:path w="7373" h="4661" extrusionOk="0">
                  <a:moveTo>
                    <a:pt x="1" y="1"/>
                  </a:moveTo>
                  <a:cubicBezTo>
                    <a:pt x="501" y="1302"/>
                    <a:pt x="1302" y="2469"/>
                    <a:pt x="2302" y="3437"/>
                  </a:cubicBezTo>
                  <a:cubicBezTo>
                    <a:pt x="2836" y="3937"/>
                    <a:pt x="3437" y="4371"/>
                    <a:pt x="4137" y="4571"/>
                  </a:cubicBezTo>
                  <a:cubicBezTo>
                    <a:pt x="4357" y="4631"/>
                    <a:pt x="4583" y="4661"/>
                    <a:pt x="4807" y="4661"/>
                  </a:cubicBezTo>
                  <a:cubicBezTo>
                    <a:pt x="5327" y="4661"/>
                    <a:pt x="5832" y="4498"/>
                    <a:pt x="6205" y="4171"/>
                  </a:cubicBezTo>
                  <a:cubicBezTo>
                    <a:pt x="6605" y="3804"/>
                    <a:pt x="6806" y="3270"/>
                    <a:pt x="6872" y="2736"/>
                  </a:cubicBezTo>
                  <a:cubicBezTo>
                    <a:pt x="6906" y="2203"/>
                    <a:pt x="7373" y="1769"/>
                    <a:pt x="7239" y="1269"/>
                  </a:cubicBezTo>
                  <a:lnTo>
                    <a:pt x="7239" y="1269"/>
                  </a:lnTo>
                  <a:cubicBezTo>
                    <a:pt x="6332" y="1804"/>
                    <a:pt x="5480" y="2019"/>
                    <a:pt x="4677" y="2019"/>
                  </a:cubicBezTo>
                  <a:cubicBezTo>
                    <a:pt x="2882" y="2019"/>
                    <a:pt x="1338" y="946"/>
                    <a:pt x="1"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043;p48">
              <a:extLst>
                <a:ext uri="{FF2B5EF4-FFF2-40B4-BE49-F238E27FC236}">
                  <a16:creationId xmlns:a16="http://schemas.microsoft.com/office/drawing/2014/main" id="{1DD709BF-A562-4CC2-907A-DE3055BA2E0B}"/>
                </a:ext>
              </a:extLst>
            </p:cNvPr>
            <p:cNvSpPr/>
            <p:nvPr/>
          </p:nvSpPr>
          <p:spPr>
            <a:xfrm>
              <a:off x="6823161" y="3779129"/>
              <a:ext cx="98300" cy="95283"/>
            </a:xfrm>
            <a:custGeom>
              <a:avLst/>
              <a:gdLst/>
              <a:ahLst/>
              <a:cxnLst/>
              <a:rect l="l" t="t" r="r" b="b"/>
              <a:pathLst>
                <a:path w="4171" h="4043" extrusionOk="0">
                  <a:moveTo>
                    <a:pt x="2667" y="1"/>
                  </a:moveTo>
                  <a:cubicBezTo>
                    <a:pt x="2632" y="1"/>
                    <a:pt x="2599" y="2"/>
                    <a:pt x="2569" y="6"/>
                  </a:cubicBezTo>
                  <a:cubicBezTo>
                    <a:pt x="2736" y="673"/>
                    <a:pt x="2569" y="1507"/>
                    <a:pt x="2069" y="1974"/>
                  </a:cubicBezTo>
                  <a:cubicBezTo>
                    <a:pt x="1535" y="2441"/>
                    <a:pt x="901" y="2775"/>
                    <a:pt x="334" y="3175"/>
                  </a:cubicBezTo>
                  <a:cubicBezTo>
                    <a:pt x="168" y="3275"/>
                    <a:pt x="1" y="3442"/>
                    <a:pt x="34" y="3642"/>
                  </a:cubicBezTo>
                  <a:cubicBezTo>
                    <a:pt x="101" y="3876"/>
                    <a:pt x="401" y="3942"/>
                    <a:pt x="635" y="3942"/>
                  </a:cubicBezTo>
                  <a:cubicBezTo>
                    <a:pt x="1469" y="4009"/>
                    <a:pt x="2469" y="3976"/>
                    <a:pt x="3303" y="4042"/>
                  </a:cubicBezTo>
                  <a:cubicBezTo>
                    <a:pt x="3503" y="4042"/>
                    <a:pt x="3737" y="4042"/>
                    <a:pt x="3937" y="3909"/>
                  </a:cubicBezTo>
                  <a:cubicBezTo>
                    <a:pt x="4170" y="3709"/>
                    <a:pt x="4170" y="3342"/>
                    <a:pt x="4137" y="3008"/>
                  </a:cubicBezTo>
                  <a:cubicBezTo>
                    <a:pt x="4037" y="2008"/>
                    <a:pt x="3770" y="1107"/>
                    <a:pt x="3637" y="106"/>
                  </a:cubicBezTo>
                  <a:cubicBezTo>
                    <a:pt x="3400" y="106"/>
                    <a:pt x="2951" y="1"/>
                    <a:pt x="2667"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1044;p48">
              <a:extLst>
                <a:ext uri="{FF2B5EF4-FFF2-40B4-BE49-F238E27FC236}">
                  <a16:creationId xmlns:a16="http://schemas.microsoft.com/office/drawing/2014/main" id="{656BBEA1-8188-42AD-AE88-E416137661AE}"/>
                </a:ext>
              </a:extLst>
            </p:cNvPr>
            <p:cNvSpPr/>
            <p:nvPr/>
          </p:nvSpPr>
          <p:spPr>
            <a:xfrm>
              <a:off x="6759482" y="2944368"/>
              <a:ext cx="168272" cy="870301"/>
            </a:xfrm>
            <a:custGeom>
              <a:avLst/>
              <a:gdLst/>
              <a:ahLst/>
              <a:cxnLst/>
              <a:rect l="l" t="t" r="r" b="b"/>
              <a:pathLst>
                <a:path w="7140" h="36928" extrusionOk="0">
                  <a:moveTo>
                    <a:pt x="101" y="1"/>
                  </a:moveTo>
                  <a:lnTo>
                    <a:pt x="1" y="101"/>
                  </a:lnTo>
                  <a:cubicBezTo>
                    <a:pt x="1002" y="12443"/>
                    <a:pt x="2669" y="24752"/>
                    <a:pt x="5004" y="36927"/>
                  </a:cubicBezTo>
                  <a:cubicBezTo>
                    <a:pt x="5340" y="36720"/>
                    <a:pt x="5737" y="36594"/>
                    <a:pt x="6146" y="36594"/>
                  </a:cubicBezTo>
                  <a:cubicBezTo>
                    <a:pt x="6265" y="36594"/>
                    <a:pt x="6385" y="36605"/>
                    <a:pt x="6506" y="36627"/>
                  </a:cubicBezTo>
                  <a:cubicBezTo>
                    <a:pt x="6706" y="24418"/>
                    <a:pt x="6906" y="12210"/>
                    <a:pt x="7139" y="1"/>
                  </a:cubicBezTo>
                  <a:close/>
                </a:path>
              </a:pathLst>
            </a:custGeom>
            <a:solidFill>
              <a:srgbClr val="046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1045;p48">
              <a:extLst>
                <a:ext uri="{FF2B5EF4-FFF2-40B4-BE49-F238E27FC236}">
                  <a16:creationId xmlns:a16="http://schemas.microsoft.com/office/drawing/2014/main" id="{E04523A0-DF86-4554-8CF4-BE427A699C0F}"/>
                </a:ext>
              </a:extLst>
            </p:cNvPr>
            <p:cNvSpPr/>
            <p:nvPr/>
          </p:nvSpPr>
          <p:spPr>
            <a:xfrm>
              <a:off x="6959169" y="3779129"/>
              <a:ext cx="98300" cy="95283"/>
            </a:xfrm>
            <a:custGeom>
              <a:avLst/>
              <a:gdLst/>
              <a:ahLst/>
              <a:cxnLst/>
              <a:rect l="l" t="t" r="r" b="b"/>
              <a:pathLst>
                <a:path w="4171" h="4043" extrusionOk="0">
                  <a:moveTo>
                    <a:pt x="1528" y="1"/>
                  </a:moveTo>
                  <a:cubicBezTo>
                    <a:pt x="1226" y="1"/>
                    <a:pt x="801" y="106"/>
                    <a:pt x="534" y="106"/>
                  </a:cubicBezTo>
                  <a:cubicBezTo>
                    <a:pt x="434" y="1107"/>
                    <a:pt x="167" y="2008"/>
                    <a:pt x="34" y="3008"/>
                  </a:cubicBezTo>
                  <a:cubicBezTo>
                    <a:pt x="1" y="3342"/>
                    <a:pt x="1" y="3709"/>
                    <a:pt x="267" y="3909"/>
                  </a:cubicBezTo>
                  <a:cubicBezTo>
                    <a:pt x="434" y="4042"/>
                    <a:pt x="668" y="4042"/>
                    <a:pt x="868" y="4042"/>
                  </a:cubicBezTo>
                  <a:cubicBezTo>
                    <a:pt x="1735" y="3976"/>
                    <a:pt x="2703" y="4009"/>
                    <a:pt x="3536" y="3942"/>
                  </a:cubicBezTo>
                  <a:cubicBezTo>
                    <a:pt x="3803" y="3942"/>
                    <a:pt x="4070" y="3876"/>
                    <a:pt x="4137" y="3642"/>
                  </a:cubicBezTo>
                  <a:cubicBezTo>
                    <a:pt x="4170" y="3442"/>
                    <a:pt x="4003" y="3275"/>
                    <a:pt x="3837" y="3175"/>
                  </a:cubicBezTo>
                  <a:cubicBezTo>
                    <a:pt x="3270" y="2775"/>
                    <a:pt x="2636" y="2441"/>
                    <a:pt x="2102" y="1974"/>
                  </a:cubicBezTo>
                  <a:cubicBezTo>
                    <a:pt x="1602" y="1507"/>
                    <a:pt x="1435" y="673"/>
                    <a:pt x="1635" y="6"/>
                  </a:cubicBezTo>
                  <a:cubicBezTo>
                    <a:pt x="1602" y="2"/>
                    <a:pt x="1566" y="1"/>
                    <a:pt x="1528" y="1"/>
                  </a:cubicBez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1046;p48">
              <a:extLst>
                <a:ext uri="{FF2B5EF4-FFF2-40B4-BE49-F238E27FC236}">
                  <a16:creationId xmlns:a16="http://schemas.microsoft.com/office/drawing/2014/main" id="{69719848-F3A0-4032-8BE0-85FB7EEDB4AD}"/>
                </a:ext>
              </a:extLst>
            </p:cNvPr>
            <p:cNvSpPr/>
            <p:nvPr/>
          </p:nvSpPr>
          <p:spPr>
            <a:xfrm>
              <a:off x="6948941" y="2944368"/>
              <a:ext cx="168272" cy="863230"/>
            </a:xfrm>
            <a:custGeom>
              <a:avLst/>
              <a:gdLst/>
              <a:ahLst/>
              <a:cxnLst/>
              <a:rect l="l" t="t" r="r" b="b"/>
              <a:pathLst>
                <a:path w="7140" h="36628" extrusionOk="0">
                  <a:moveTo>
                    <a:pt x="1" y="1"/>
                  </a:moveTo>
                  <a:cubicBezTo>
                    <a:pt x="234" y="12110"/>
                    <a:pt x="435" y="24218"/>
                    <a:pt x="635" y="36327"/>
                  </a:cubicBezTo>
                  <a:cubicBezTo>
                    <a:pt x="735" y="36313"/>
                    <a:pt x="836" y="36307"/>
                    <a:pt x="938" y="36307"/>
                  </a:cubicBezTo>
                  <a:cubicBezTo>
                    <a:pt x="1345" y="36307"/>
                    <a:pt x="1756" y="36414"/>
                    <a:pt x="2102" y="36627"/>
                  </a:cubicBezTo>
                  <a:cubicBezTo>
                    <a:pt x="4437" y="24518"/>
                    <a:pt x="6105" y="12310"/>
                    <a:pt x="7139" y="1"/>
                  </a:cubicBezTo>
                  <a:close/>
                </a:path>
              </a:pathLst>
            </a:custGeom>
            <a:solidFill>
              <a:srgbClr val="046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1047;p48">
              <a:extLst>
                <a:ext uri="{FF2B5EF4-FFF2-40B4-BE49-F238E27FC236}">
                  <a16:creationId xmlns:a16="http://schemas.microsoft.com/office/drawing/2014/main" id="{F71FFE20-1E75-4200-A710-987F76D2FDD2}"/>
                </a:ext>
              </a:extLst>
            </p:cNvPr>
            <p:cNvSpPr/>
            <p:nvPr/>
          </p:nvSpPr>
          <p:spPr>
            <a:xfrm>
              <a:off x="6772844" y="3074885"/>
              <a:ext cx="335719" cy="4737"/>
            </a:xfrm>
            <a:custGeom>
              <a:avLst/>
              <a:gdLst/>
              <a:ahLst/>
              <a:cxnLst/>
              <a:rect l="l" t="t" r="r" b="b"/>
              <a:pathLst>
                <a:path w="14245" h="201" extrusionOk="0">
                  <a:moveTo>
                    <a:pt x="1" y="0"/>
                  </a:moveTo>
                  <a:lnTo>
                    <a:pt x="1" y="200"/>
                  </a:lnTo>
                  <a:lnTo>
                    <a:pt x="14244" y="200"/>
                  </a:lnTo>
                  <a:lnTo>
                    <a:pt x="14244" y="0"/>
                  </a:ln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1048;p48">
              <a:extLst>
                <a:ext uri="{FF2B5EF4-FFF2-40B4-BE49-F238E27FC236}">
                  <a16:creationId xmlns:a16="http://schemas.microsoft.com/office/drawing/2014/main" id="{9A7FDCF7-72A6-4C01-A311-A85B9948063C}"/>
                </a:ext>
              </a:extLst>
            </p:cNvPr>
            <p:cNvSpPr/>
            <p:nvPr/>
          </p:nvSpPr>
          <p:spPr>
            <a:xfrm>
              <a:off x="6687954" y="2249433"/>
              <a:ext cx="447335" cy="905652"/>
            </a:xfrm>
            <a:custGeom>
              <a:avLst/>
              <a:gdLst/>
              <a:ahLst/>
              <a:cxnLst/>
              <a:rect l="l" t="t" r="r" b="b"/>
              <a:pathLst>
                <a:path w="18981" h="38428" extrusionOk="0">
                  <a:moveTo>
                    <a:pt x="6372" y="0"/>
                  </a:moveTo>
                  <a:cubicBezTo>
                    <a:pt x="5438" y="967"/>
                    <a:pt x="4337" y="1701"/>
                    <a:pt x="3336" y="1935"/>
                  </a:cubicBezTo>
                  <a:cubicBezTo>
                    <a:pt x="2435" y="7072"/>
                    <a:pt x="3303" y="23617"/>
                    <a:pt x="2902" y="26619"/>
                  </a:cubicBezTo>
                  <a:cubicBezTo>
                    <a:pt x="2469" y="29655"/>
                    <a:pt x="0" y="35392"/>
                    <a:pt x="501" y="38428"/>
                  </a:cubicBezTo>
                  <a:lnTo>
                    <a:pt x="17980" y="35792"/>
                  </a:lnTo>
                  <a:cubicBezTo>
                    <a:pt x="18614" y="31589"/>
                    <a:pt x="18981" y="24051"/>
                    <a:pt x="17746" y="20982"/>
                  </a:cubicBezTo>
                  <a:cubicBezTo>
                    <a:pt x="16946" y="19047"/>
                    <a:pt x="17746" y="12609"/>
                    <a:pt x="17813" y="9774"/>
                  </a:cubicBezTo>
                  <a:cubicBezTo>
                    <a:pt x="17880" y="7139"/>
                    <a:pt x="16412" y="5938"/>
                    <a:pt x="16079" y="4003"/>
                  </a:cubicBezTo>
                  <a:cubicBezTo>
                    <a:pt x="15912" y="2935"/>
                    <a:pt x="15211" y="2068"/>
                    <a:pt x="14211" y="1668"/>
                  </a:cubicBezTo>
                  <a:cubicBezTo>
                    <a:pt x="14010" y="1568"/>
                    <a:pt x="13810" y="1468"/>
                    <a:pt x="13643" y="1368"/>
                  </a:cubicBezTo>
                  <a:cubicBezTo>
                    <a:pt x="13510" y="2335"/>
                    <a:pt x="13176" y="3236"/>
                    <a:pt x="12242" y="3869"/>
                  </a:cubicBezTo>
                  <a:cubicBezTo>
                    <a:pt x="11962" y="3938"/>
                    <a:pt x="11696" y="3970"/>
                    <a:pt x="11443" y="3970"/>
                  </a:cubicBezTo>
                  <a:cubicBezTo>
                    <a:pt x="9346" y="3970"/>
                    <a:pt x="8098" y="1786"/>
                    <a:pt x="63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1049;p48">
              <a:extLst>
                <a:ext uri="{FF2B5EF4-FFF2-40B4-BE49-F238E27FC236}">
                  <a16:creationId xmlns:a16="http://schemas.microsoft.com/office/drawing/2014/main" id="{339CE3CE-799D-4795-A1E1-5C0E68A7BD0C}"/>
                </a:ext>
              </a:extLst>
            </p:cNvPr>
            <p:cNvSpPr/>
            <p:nvPr/>
          </p:nvSpPr>
          <p:spPr>
            <a:xfrm>
              <a:off x="6741405" y="1955381"/>
              <a:ext cx="345924" cy="595551"/>
            </a:xfrm>
            <a:custGeom>
              <a:avLst/>
              <a:gdLst/>
              <a:ahLst/>
              <a:cxnLst/>
              <a:rect l="l" t="t" r="r" b="b"/>
              <a:pathLst>
                <a:path w="14678" h="25270" extrusionOk="0">
                  <a:moveTo>
                    <a:pt x="8204" y="0"/>
                  </a:moveTo>
                  <a:cubicBezTo>
                    <a:pt x="8171" y="0"/>
                    <a:pt x="8138" y="1"/>
                    <a:pt x="8106" y="1"/>
                  </a:cubicBezTo>
                  <a:cubicBezTo>
                    <a:pt x="7139" y="1"/>
                    <a:pt x="6205" y="769"/>
                    <a:pt x="5605" y="1503"/>
                  </a:cubicBezTo>
                  <a:cubicBezTo>
                    <a:pt x="4971" y="2236"/>
                    <a:pt x="4504" y="3371"/>
                    <a:pt x="4337" y="4338"/>
                  </a:cubicBezTo>
                  <a:cubicBezTo>
                    <a:pt x="3670" y="8241"/>
                    <a:pt x="2436" y="11843"/>
                    <a:pt x="1" y="14979"/>
                  </a:cubicBezTo>
                  <a:cubicBezTo>
                    <a:pt x="164" y="14937"/>
                    <a:pt x="328" y="14917"/>
                    <a:pt x="491" y="14917"/>
                  </a:cubicBezTo>
                  <a:cubicBezTo>
                    <a:pt x="1360" y="14917"/>
                    <a:pt x="2197" y="15477"/>
                    <a:pt x="2703" y="16180"/>
                  </a:cubicBezTo>
                  <a:cubicBezTo>
                    <a:pt x="3303" y="17047"/>
                    <a:pt x="3570" y="18114"/>
                    <a:pt x="3870" y="19115"/>
                  </a:cubicBezTo>
                  <a:cubicBezTo>
                    <a:pt x="4504" y="21150"/>
                    <a:pt x="5505" y="23218"/>
                    <a:pt x="7239" y="24452"/>
                  </a:cubicBezTo>
                  <a:cubicBezTo>
                    <a:pt x="7862" y="24927"/>
                    <a:pt x="8616" y="25269"/>
                    <a:pt x="9385" y="25269"/>
                  </a:cubicBezTo>
                  <a:cubicBezTo>
                    <a:pt x="9482" y="25269"/>
                    <a:pt x="9578" y="25264"/>
                    <a:pt x="9674" y="25253"/>
                  </a:cubicBezTo>
                  <a:cubicBezTo>
                    <a:pt x="10542" y="25119"/>
                    <a:pt x="11309" y="24552"/>
                    <a:pt x="11909" y="23919"/>
                  </a:cubicBezTo>
                  <a:cubicBezTo>
                    <a:pt x="13010" y="22818"/>
                    <a:pt x="13811" y="21450"/>
                    <a:pt x="14244" y="19982"/>
                  </a:cubicBezTo>
                  <a:cubicBezTo>
                    <a:pt x="14544" y="19048"/>
                    <a:pt x="14678" y="18014"/>
                    <a:pt x="14411" y="17080"/>
                  </a:cubicBezTo>
                  <a:cubicBezTo>
                    <a:pt x="14144" y="15980"/>
                    <a:pt x="13377" y="15112"/>
                    <a:pt x="12843" y="14145"/>
                  </a:cubicBezTo>
                  <a:cubicBezTo>
                    <a:pt x="11509" y="11777"/>
                    <a:pt x="11909" y="9075"/>
                    <a:pt x="12243" y="6373"/>
                  </a:cubicBezTo>
                  <a:cubicBezTo>
                    <a:pt x="12376" y="5072"/>
                    <a:pt x="12943" y="3104"/>
                    <a:pt x="12343" y="1903"/>
                  </a:cubicBezTo>
                  <a:cubicBezTo>
                    <a:pt x="11723" y="697"/>
                    <a:pt x="9607" y="0"/>
                    <a:pt x="82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1050;p48">
              <a:extLst>
                <a:ext uri="{FF2B5EF4-FFF2-40B4-BE49-F238E27FC236}">
                  <a16:creationId xmlns:a16="http://schemas.microsoft.com/office/drawing/2014/main" id="{911E462C-5E8B-4D4B-849B-566B944AAE22}"/>
                </a:ext>
              </a:extLst>
            </p:cNvPr>
            <p:cNvSpPr/>
            <p:nvPr/>
          </p:nvSpPr>
          <p:spPr>
            <a:xfrm>
              <a:off x="6723329" y="2494700"/>
              <a:ext cx="96721" cy="133675"/>
            </a:xfrm>
            <a:custGeom>
              <a:avLst/>
              <a:gdLst/>
              <a:ahLst/>
              <a:cxnLst/>
              <a:rect l="l" t="t" r="r" b="b"/>
              <a:pathLst>
                <a:path w="4104" h="5672" extrusionOk="0">
                  <a:moveTo>
                    <a:pt x="4103" y="1"/>
                  </a:moveTo>
                  <a:cubicBezTo>
                    <a:pt x="3236" y="834"/>
                    <a:pt x="2202" y="1502"/>
                    <a:pt x="1401" y="2402"/>
                  </a:cubicBezTo>
                  <a:cubicBezTo>
                    <a:pt x="601" y="3270"/>
                    <a:pt x="0" y="4504"/>
                    <a:pt x="267" y="5671"/>
                  </a:cubicBezTo>
                  <a:cubicBezTo>
                    <a:pt x="901" y="3837"/>
                    <a:pt x="2002" y="2169"/>
                    <a:pt x="3436" y="868"/>
                  </a:cubicBezTo>
                  <a:lnTo>
                    <a:pt x="4103" y="1"/>
                  </a:ln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1051;p48">
              <a:extLst>
                <a:ext uri="{FF2B5EF4-FFF2-40B4-BE49-F238E27FC236}">
                  <a16:creationId xmlns:a16="http://schemas.microsoft.com/office/drawing/2014/main" id="{294D6C9A-AC10-4CDE-8836-6C2505F4EC3E}"/>
                </a:ext>
              </a:extLst>
            </p:cNvPr>
            <p:cNvSpPr/>
            <p:nvPr/>
          </p:nvSpPr>
          <p:spPr>
            <a:xfrm>
              <a:off x="6709189" y="2430243"/>
              <a:ext cx="217764" cy="320801"/>
            </a:xfrm>
            <a:custGeom>
              <a:avLst/>
              <a:gdLst/>
              <a:ahLst/>
              <a:cxnLst/>
              <a:rect l="l" t="t" r="r" b="b"/>
              <a:pathLst>
                <a:path w="9240" h="13612" extrusionOk="0">
                  <a:moveTo>
                    <a:pt x="7205" y="0"/>
                  </a:moveTo>
                  <a:cubicBezTo>
                    <a:pt x="4203" y="3336"/>
                    <a:pt x="667" y="6438"/>
                    <a:pt x="167" y="10308"/>
                  </a:cubicBezTo>
                  <a:cubicBezTo>
                    <a:pt x="0" y="11442"/>
                    <a:pt x="200" y="13543"/>
                    <a:pt x="1334" y="13610"/>
                  </a:cubicBezTo>
                  <a:cubicBezTo>
                    <a:pt x="1363" y="13611"/>
                    <a:pt x="1391" y="13611"/>
                    <a:pt x="1420" y="13611"/>
                  </a:cubicBezTo>
                  <a:cubicBezTo>
                    <a:pt x="2524" y="13611"/>
                    <a:pt x="3589" y="12988"/>
                    <a:pt x="4336" y="12142"/>
                  </a:cubicBezTo>
                  <a:cubicBezTo>
                    <a:pt x="5070" y="11275"/>
                    <a:pt x="5537" y="10208"/>
                    <a:pt x="5971" y="9140"/>
                  </a:cubicBezTo>
                  <a:cubicBezTo>
                    <a:pt x="7038" y="6538"/>
                    <a:pt x="8273" y="4170"/>
                    <a:pt x="9240" y="1635"/>
                  </a:cubicBezTo>
                  <a:cubicBezTo>
                    <a:pt x="8406" y="1234"/>
                    <a:pt x="7639" y="734"/>
                    <a:pt x="72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1052;p48">
              <a:extLst>
                <a:ext uri="{FF2B5EF4-FFF2-40B4-BE49-F238E27FC236}">
                  <a16:creationId xmlns:a16="http://schemas.microsoft.com/office/drawing/2014/main" id="{30FC4111-5E48-49DE-BEB3-DE319880D10C}"/>
                </a:ext>
              </a:extLst>
            </p:cNvPr>
            <p:cNvSpPr/>
            <p:nvPr/>
          </p:nvSpPr>
          <p:spPr>
            <a:xfrm>
              <a:off x="6873478" y="2024717"/>
              <a:ext cx="159623" cy="186985"/>
            </a:xfrm>
            <a:custGeom>
              <a:avLst/>
              <a:gdLst/>
              <a:ahLst/>
              <a:cxnLst/>
              <a:rect l="l" t="t" r="r" b="b"/>
              <a:pathLst>
                <a:path w="6773" h="7934" extrusionOk="0">
                  <a:moveTo>
                    <a:pt x="3780" y="0"/>
                  </a:moveTo>
                  <a:cubicBezTo>
                    <a:pt x="3357" y="0"/>
                    <a:pt x="2937" y="61"/>
                    <a:pt x="2536" y="195"/>
                  </a:cubicBezTo>
                  <a:cubicBezTo>
                    <a:pt x="1635" y="462"/>
                    <a:pt x="835" y="1096"/>
                    <a:pt x="434" y="1930"/>
                  </a:cubicBezTo>
                  <a:cubicBezTo>
                    <a:pt x="1" y="2897"/>
                    <a:pt x="101" y="4064"/>
                    <a:pt x="534" y="5032"/>
                  </a:cubicBezTo>
                  <a:cubicBezTo>
                    <a:pt x="1001" y="5999"/>
                    <a:pt x="1735" y="6766"/>
                    <a:pt x="2569" y="7434"/>
                  </a:cubicBezTo>
                  <a:cubicBezTo>
                    <a:pt x="2903" y="7700"/>
                    <a:pt x="3270" y="7934"/>
                    <a:pt x="3670" y="7934"/>
                  </a:cubicBezTo>
                  <a:cubicBezTo>
                    <a:pt x="4204" y="7901"/>
                    <a:pt x="4604" y="7500"/>
                    <a:pt x="4938" y="7133"/>
                  </a:cubicBezTo>
                  <a:cubicBezTo>
                    <a:pt x="5638" y="6366"/>
                    <a:pt x="6372" y="5532"/>
                    <a:pt x="6439" y="4498"/>
                  </a:cubicBezTo>
                  <a:cubicBezTo>
                    <a:pt x="6472" y="3998"/>
                    <a:pt x="6305" y="3464"/>
                    <a:pt x="6405" y="2930"/>
                  </a:cubicBezTo>
                  <a:cubicBezTo>
                    <a:pt x="6472" y="2430"/>
                    <a:pt x="6772" y="1930"/>
                    <a:pt x="6672" y="1429"/>
                  </a:cubicBezTo>
                  <a:cubicBezTo>
                    <a:pt x="6572" y="829"/>
                    <a:pt x="5938" y="429"/>
                    <a:pt x="5338" y="262"/>
                  </a:cubicBezTo>
                  <a:cubicBezTo>
                    <a:pt x="4838" y="95"/>
                    <a:pt x="4308" y="0"/>
                    <a:pt x="3780"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053;p48">
              <a:extLst>
                <a:ext uri="{FF2B5EF4-FFF2-40B4-BE49-F238E27FC236}">
                  <a16:creationId xmlns:a16="http://schemas.microsoft.com/office/drawing/2014/main" id="{3651018D-50D9-40B6-A535-E1D00BAA65C4}"/>
                </a:ext>
              </a:extLst>
            </p:cNvPr>
            <p:cNvSpPr/>
            <p:nvPr/>
          </p:nvSpPr>
          <p:spPr>
            <a:xfrm>
              <a:off x="6885285" y="2024717"/>
              <a:ext cx="146236" cy="51000"/>
            </a:xfrm>
            <a:custGeom>
              <a:avLst/>
              <a:gdLst/>
              <a:ahLst/>
              <a:cxnLst/>
              <a:rect l="l" t="t" r="r" b="b"/>
              <a:pathLst>
                <a:path w="6205" h="2164" extrusionOk="0">
                  <a:moveTo>
                    <a:pt x="3276" y="0"/>
                  </a:moveTo>
                  <a:cubicBezTo>
                    <a:pt x="2856" y="0"/>
                    <a:pt x="2436" y="61"/>
                    <a:pt x="2035" y="195"/>
                  </a:cubicBezTo>
                  <a:cubicBezTo>
                    <a:pt x="1201" y="429"/>
                    <a:pt x="434" y="1029"/>
                    <a:pt x="0" y="1830"/>
                  </a:cubicBezTo>
                  <a:cubicBezTo>
                    <a:pt x="770" y="1602"/>
                    <a:pt x="1540" y="1504"/>
                    <a:pt x="2310" y="1504"/>
                  </a:cubicBezTo>
                  <a:cubicBezTo>
                    <a:pt x="3575" y="1504"/>
                    <a:pt x="4840" y="1769"/>
                    <a:pt x="6104" y="2163"/>
                  </a:cubicBezTo>
                  <a:cubicBezTo>
                    <a:pt x="6171" y="1930"/>
                    <a:pt x="6204" y="1696"/>
                    <a:pt x="6171" y="1429"/>
                  </a:cubicBezTo>
                  <a:cubicBezTo>
                    <a:pt x="6071" y="829"/>
                    <a:pt x="5437" y="429"/>
                    <a:pt x="4803" y="262"/>
                  </a:cubicBezTo>
                  <a:cubicBezTo>
                    <a:pt x="4322" y="95"/>
                    <a:pt x="3800" y="0"/>
                    <a:pt x="3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054;p48">
              <a:extLst>
                <a:ext uri="{FF2B5EF4-FFF2-40B4-BE49-F238E27FC236}">
                  <a16:creationId xmlns:a16="http://schemas.microsoft.com/office/drawing/2014/main" id="{AB77D665-69AE-4297-A374-003836B33119}"/>
                </a:ext>
              </a:extLst>
            </p:cNvPr>
            <p:cNvSpPr/>
            <p:nvPr/>
          </p:nvSpPr>
          <p:spPr>
            <a:xfrm>
              <a:off x="6878992" y="2277714"/>
              <a:ext cx="113218" cy="191062"/>
            </a:xfrm>
            <a:custGeom>
              <a:avLst/>
              <a:gdLst/>
              <a:ahLst/>
              <a:cxnLst/>
              <a:rect l="l" t="t" r="r" b="b"/>
              <a:pathLst>
                <a:path w="4804" h="8107" extrusionOk="0">
                  <a:moveTo>
                    <a:pt x="3336" y="1"/>
                  </a:moveTo>
                  <a:cubicBezTo>
                    <a:pt x="3102" y="134"/>
                    <a:pt x="2869" y="501"/>
                    <a:pt x="2669" y="801"/>
                  </a:cubicBezTo>
                  <a:cubicBezTo>
                    <a:pt x="2469" y="1068"/>
                    <a:pt x="2268" y="1402"/>
                    <a:pt x="2102" y="1635"/>
                  </a:cubicBezTo>
                  <a:cubicBezTo>
                    <a:pt x="1968" y="1836"/>
                    <a:pt x="1835" y="2069"/>
                    <a:pt x="1701" y="2269"/>
                  </a:cubicBezTo>
                  <a:cubicBezTo>
                    <a:pt x="1701" y="2202"/>
                    <a:pt x="1701" y="2169"/>
                    <a:pt x="1701" y="2102"/>
                  </a:cubicBezTo>
                  <a:cubicBezTo>
                    <a:pt x="1701" y="1836"/>
                    <a:pt x="1601" y="1569"/>
                    <a:pt x="1401" y="1469"/>
                  </a:cubicBezTo>
                  <a:cubicBezTo>
                    <a:pt x="1368" y="2069"/>
                    <a:pt x="1101" y="2636"/>
                    <a:pt x="1034" y="3203"/>
                  </a:cubicBezTo>
                  <a:cubicBezTo>
                    <a:pt x="934" y="3670"/>
                    <a:pt x="968" y="4171"/>
                    <a:pt x="1034" y="4638"/>
                  </a:cubicBezTo>
                  <a:cubicBezTo>
                    <a:pt x="1001" y="4804"/>
                    <a:pt x="1001" y="4938"/>
                    <a:pt x="1001" y="5105"/>
                  </a:cubicBezTo>
                  <a:cubicBezTo>
                    <a:pt x="1001" y="5171"/>
                    <a:pt x="1001" y="5238"/>
                    <a:pt x="1001" y="5305"/>
                  </a:cubicBezTo>
                  <a:cubicBezTo>
                    <a:pt x="667" y="5705"/>
                    <a:pt x="334" y="6072"/>
                    <a:pt x="0" y="6472"/>
                  </a:cubicBezTo>
                  <a:cubicBezTo>
                    <a:pt x="434" y="7206"/>
                    <a:pt x="1201" y="7706"/>
                    <a:pt x="2035" y="8107"/>
                  </a:cubicBezTo>
                  <a:cubicBezTo>
                    <a:pt x="2268" y="7506"/>
                    <a:pt x="2469" y="6873"/>
                    <a:pt x="2669" y="6239"/>
                  </a:cubicBezTo>
                  <a:cubicBezTo>
                    <a:pt x="2836" y="6039"/>
                    <a:pt x="2936" y="5805"/>
                    <a:pt x="3102" y="5605"/>
                  </a:cubicBezTo>
                  <a:cubicBezTo>
                    <a:pt x="3369" y="5271"/>
                    <a:pt x="3703" y="5038"/>
                    <a:pt x="3903" y="4671"/>
                  </a:cubicBezTo>
                  <a:cubicBezTo>
                    <a:pt x="4103" y="4337"/>
                    <a:pt x="4103" y="3970"/>
                    <a:pt x="4136" y="3603"/>
                  </a:cubicBezTo>
                  <a:cubicBezTo>
                    <a:pt x="4170" y="3303"/>
                    <a:pt x="4570" y="1702"/>
                    <a:pt x="4704" y="1135"/>
                  </a:cubicBezTo>
                  <a:cubicBezTo>
                    <a:pt x="4737" y="1002"/>
                    <a:pt x="4804" y="902"/>
                    <a:pt x="4804" y="801"/>
                  </a:cubicBezTo>
                  <a:cubicBezTo>
                    <a:pt x="4804" y="768"/>
                    <a:pt x="4770" y="701"/>
                    <a:pt x="4770" y="668"/>
                  </a:cubicBezTo>
                  <a:cubicBezTo>
                    <a:pt x="4670" y="568"/>
                    <a:pt x="4570" y="601"/>
                    <a:pt x="4470" y="568"/>
                  </a:cubicBezTo>
                  <a:cubicBezTo>
                    <a:pt x="4437" y="468"/>
                    <a:pt x="4437" y="334"/>
                    <a:pt x="4370" y="301"/>
                  </a:cubicBezTo>
                  <a:cubicBezTo>
                    <a:pt x="4320" y="268"/>
                    <a:pt x="4278" y="251"/>
                    <a:pt x="4237" y="251"/>
                  </a:cubicBezTo>
                  <a:cubicBezTo>
                    <a:pt x="4195" y="251"/>
                    <a:pt x="4153" y="268"/>
                    <a:pt x="4103" y="301"/>
                  </a:cubicBezTo>
                  <a:lnTo>
                    <a:pt x="4070" y="301"/>
                  </a:lnTo>
                  <a:cubicBezTo>
                    <a:pt x="4036" y="134"/>
                    <a:pt x="3936" y="34"/>
                    <a:pt x="3803" y="34"/>
                  </a:cubicBezTo>
                  <a:cubicBezTo>
                    <a:pt x="3703" y="68"/>
                    <a:pt x="3636" y="168"/>
                    <a:pt x="3536" y="234"/>
                  </a:cubicBezTo>
                  <a:lnTo>
                    <a:pt x="3503" y="234"/>
                  </a:lnTo>
                  <a:cubicBezTo>
                    <a:pt x="3469" y="201"/>
                    <a:pt x="3536" y="34"/>
                    <a:pt x="3336"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055;p48">
              <a:extLst>
                <a:ext uri="{FF2B5EF4-FFF2-40B4-BE49-F238E27FC236}">
                  <a16:creationId xmlns:a16="http://schemas.microsoft.com/office/drawing/2014/main" id="{9D4FDCA4-74E6-4F68-AE33-6670474F1D7C}"/>
                </a:ext>
              </a:extLst>
            </p:cNvPr>
            <p:cNvSpPr/>
            <p:nvPr/>
          </p:nvSpPr>
          <p:spPr>
            <a:xfrm>
              <a:off x="7213085" y="3751743"/>
              <a:ext cx="97522" cy="89651"/>
            </a:xfrm>
            <a:custGeom>
              <a:avLst/>
              <a:gdLst/>
              <a:ahLst/>
              <a:cxnLst/>
              <a:rect l="l" t="t" r="r" b="b"/>
              <a:pathLst>
                <a:path w="4138" h="3804" extrusionOk="0">
                  <a:moveTo>
                    <a:pt x="234" y="1"/>
                  </a:moveTo>
                  <a:cubicBezTo>
                    <a:pt x="435" y="368"/>
                    <a:pt x="401" y="801"/>
                    <a:pt x="301" y="1202"/>
                  </a:cubicBezTo>
                  <a:cubicBezTo>
                    <a:pt x="201" y="1602"/>
                    <a:pt x="68" y="2002"/>
                    <a:pt x="34" y="2402"/>
                  </a:cubicBezTo>
                  <a:cubicBezTo>
                    <a:pt x="1" y="2803"/>
                    <a:pt x="134" y="3270"/>
                    <a:pt x="468" y="3503"/>
                  </a:cubicBezTo>
                  <a:cubicBezTo>
                    <a:pt x="701" y="3637"/>
                    <a:pt x="968" y="3670"/>
                    <a:pt x="1235" y="3703"/>
                  </a:cubicBezTo>
                  <a:cubicBezTo>
                    <a:pt x="1902" y="3770"/>
                    <a:pt x="2536" y="3803"/>
                    <a:pt x="3203" y="3803"/>
                  </a:cubicBezTo>
                  <a:cubicBezTo>
                    <a:pt x="3470" y="3803"/>
                    <a:pt x="3804" y="3770"/>
                    <a:pt x="3970" y="3570"/>
                  </a:cubicBezTo>
                  <a:cubicBezTo>
                    <a:pt x="4137" y="3370"/>
                    <a:pt x="4137" y="3036"/>
                    <a:pt x="3970" y="2803"/>
                  </a:cubicBezTo>
                  <a:cubicBezTo>
                    <a:pt x="3837" y="2569"/>
                    <a:pt x="3604" y="2402"/>
                    <a:pt x="3370" y="2236"/>
                  </a:cubicBezTo>
                  <a:cubicBezTo>
                    <a:pt x="3003" y="1969"/>
                    <a:pt x="2636" y="1669"/>
                    <a:pt x="2369" y="1335"/>
                  </a:cubicBezTo>
                  <a:cubicBezTo>
                    <a:pt x="2102" y="968"/>
                    <a:pt x="1936" y="501"/>
                    <a:pt x="2002" y="34"/>
                  </a:cubicBezTo>
                  <a:cubicBezTo>
                    <a:pt x="1402" y="34"/>
                    <a:pt x="835" y="1"/>
                    <a:pt x="234"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056;p48">
              <a:extLst>
                <a:ext uri="{FF2B5EF4-FFF2-40B4-BE49-F238E27FC236}">
                  <a16:creationId xmlns:a16="http://schemas.microsoft.com/office/drawing/2014/main" id="{8F21737F-D93D-4F09-81AC-E7AEA88DD991}"/>
                </a:ext>
              </a:extLst>
            </p:cNvPr>
            <p:cNvSpPr/>
            <p:nvPr/>
          </p:nvSpPr>
          <p:spPr>
            <a:xfrm>
              <a:off x="7143137" y="2874420"/>
              <a:ext cx="216208" cy="905652"/>
            </a:xfrm>
            <a:custGeom>
              <a:avLst/>
              <a:gdLst/>
              <a:ahLst/>
              <a:cxnLst/>
              <a:rect l="l" t="t" r="r" b="b"/>
              <a:pathLst>
                <a:path w="9174" h="38428" extrusionOk="0">
                  <a:moveTo>
                    <a:pt x="1001" y="0"/>
                  </a:moveTo>
                  <a:cubicBezTo>
                    <a:pt x="0" y="12809"/>
                    <a:pt x="4403" y="25752"/>
                    <a:pt x="2569" y="38428"/>
                  </a:cubicBezTo>
                  <a:lnTo>
                    <a:pt x="6672" y="38428"/>
                  </a:lnTo>
                  <a:cubicBezTo>
                    <a:pt x="7506" y="25618"/>
                    <a:pt x="8339" y="12809"/>
                    <a:pt x="9173" y="0"/>
                  </a:cubicBezTo>
                  <a:close/>
                </a:path>
              </a:pathLst>
            </a:custGeom>
            <a:solidFill>
              <a:srgbClr val="046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oogle Shape;1057;p48">
              <a:extLst>
                <a:ext uri="{FF2B5EF4-FFF2-40B4-BE49-F238E27FC236}">
                  <a16:creationId xmlns:a16="http://schemas.microsoft.com/office/drawing/2014/main" id="{679FCA55-5209-4392-A02D-9DA8580FF12A}"/>
                </a:ext>
              </a:extLst>
            </p:cNvPr>
            <p:cNvSpPr/>
            <p:nvPr/>
          </p:nvSpPr>
          <p:spPr>
            <a:xfrm>
              <a:off x="7454440" y="3751743"/>
              <a:ext cx="97499" cy="89651"/>
            </a:xfrm>
            <a:custGeom>
              <a:avLst/>
              <a:gdLst/>
              <a:ahLst/>
              <a:cxnLst/>
              <a:rect l="l" t="t" r="r" b="b"/>
              <a:pathLst>
                <a:path w="4137" h="3804" extrusionOk="0">
                  <a:moveTo>
                    <a:pt x="234" y="1"/>
                  </a:moveTo>
                  <a:cubicBezTo>
                    <a:pt x="434" y="368"/>
                    <a:pt x="368" y="801"/>
                    <a:pt x="301" y="1202"/>
                  </a:cubicBezTo>
                  <a:cubicBezTo>
                    <a:pt x="201" y="1602"/>
                    <a:pt x="34" y="2002"/>
                    <a:pt x="34" y="2402"/>
                  </a:cubicBezTo>
                  <a:cubicBezTo>
                    <a:pt x="1" y="2803"/>
                    <a:pt x="134" y="3270"/>
                    <a:pt x="468" y="3503"/>
                  </a:cubicBezTo>
                  <a:cubicBezTo>
                    <a:pt x="701" y="3637"/>
                    <a:pt x="968" y="3670"/>
                    <a:pt x="1235" y="3703"/>
                  </a:cubicBezTo>
                  <a:cubicBezTo>
                    <a:pt x="1902" y="3770"/>
                    <a:pt x="2536" y="3803"/>
                    <a:pt x="3203" y="3803"/>
                  </a:cubicBezTo>
                  <a:cubicBezTo>
                    <a:pt x="3470" y="3803"/>
                    <a:pt x="3770" y="3770"/>
                    <a:pt x="3970" y="3570"/>
                  </a:cubicBezTo>
                  <a:cubicBezTo>
                    <a:pt x="4137" y="3370"/>
                    <a:pt x="4104" y="3036"/>
                    <a:pt x="3970" y="2803"/>
                  </a:cubicBezTo>
                  <a:cubicBezTo>
                    <a:pt x="3837" y="2569"/>
                    <a:pt x="3603" y="2402"/>
                    <a:pt x="3370" y="2236"/>
                  </a:cubicBezTo>
                  <a:cubicBezTo>
                    <a:pt x="3003" y="1969"/>
                    <a:pt x="2636" y="1669"/>
                    <a:pt x="2369" y="1335"/>
                  </a:cubicBezTo>
                  <a:cubicBezTo>
                    <a:pt x="2102" y="968"/>
                    <a:pt x="1935" y="501"/>
                    <a:pt x="2002" y="34"/>
                  </a:cubicBezTo>
                  <a:cubicBezTo>
                    <a:pt x="1402" y="34"/>
                    <a:pt x="835" y="1"/>
                    <a:pt x="234"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oogle Shape;1058;p48">
              <a:extLst>
                <a:ext uri="{FF2B5EF4-FFF2-40B4-BE49-F238E27FC236}">
                  <a16:creationId xmlns:a16="http://schemas.microsoft.com/office/drawing/2014/main" id="{4910A539-F55B-4586-BFF8-49F9BA4AFD06}"/>
                </a:ext>
              </a:extLst>
            </p:cNvPr>
            <p:cNvSpPr/>
            <p:nvPr/>
          </p:nvSpPr>
          <p:spPr>
            <a:xfrm>
              <a:off x="7242969" y="2874420"/>
              <a:ext cx="296408" cy="905652"/>
            </a:xfrm>
            <a:custGeom>
              <a:avLst/>
              <a:gdLst/>
              <a:ahLst/>
              <a:cxnLst/>
              <a:rect l="l" t="t" r="r" b="b"/>
              <a:pathLst>
                <a:path w="12577" h="38428" extrusionOk="0">
                  <a:moveTo>
                    <a:pt x="1" y="0"/>
                  </a:moveTo>
                  <a:cubicBezTo>
                    <a:pt x="4204" y="12509"/>
                    <a:pt x="8440" y="25251"/>
                    <a:pt x="8340" y="38428"/>
                  </a:cubicBezTo>
                  <a:lnTo>
                    <a:pt x="12143" y="38428"/>
                  </a:lnTo>
                  <a:cubicBezTo>
                    <a:pt x="12576" y="25618"/>
                    <a:pt x="12076" y="12742"/>
                    <a:pt x="106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059;p48">
              <a:extLst>
                <a:ext uri="{FF2B5EF4-FFF2-40B4-BE49-F238E27FC236}">
                  <a16:creationId xmlns:a16="http://schemas.microsoft.com/office/drawing/2014/main" id="{A7A0910A-9161-43C6-AC3C-9CD7B3F06AE8}"/>
                </a:ext>
              </a:extLst>
            </p:cNvPr>
            <p:cNvSpPr/>
            <p:nvPr/>
          </p:nvSpPr>
          <p:spPr>
            <a:xfrm>
              <a:off x="7521254" y="2489162"/>
              <a:ext cx="161202" cy="394237"/>
            </a:xfrm>
            <a:custGeom>
              <a:avLst/>
              <a:gdLst/>
              <a:ahLst/>
              <a:cxnLst/>
              <a:rect l="l" t="t" r="r" b="b"/>
              <a:pathLst>
                <a:path w="6840" h="16728" extrusionOk="0">
                  <a:moveTo>
                    <a:pt x="2540" y="0"/>
                  </a:moveTo>
                  <a:cubicBezTo>
                    <a:pt x="2033" y="0"/>
                    <a:pt x="1589" y="385"/>
                    <a:pt x="1269" y="769"/>
                  </a:cubicBezTo>
                  <a:cubicBezTo>
                    <a:pt x="535" y="1603"/>
                    <a:pt x="1" y="2637"/>
                    <a:pt x="68" y="3738"/>
                  </a:cubicBezTo>
                  <a:cubicBezTo>
                    <a:pt x="101" y="4305"/>
                    <a:pt x="301" y="4872"/>
                    <a:pt x="435" y="5406"/>
                  </a:cubicBezTo>
                  <a:cubicBezTo>
                    <a:pt x="1135" y="7908"/>
                    <a:pt x="1035" y="10543"/>
                    <a:pt x="1535" y="13078"/>
                  </a:cubicBezTo>
                  <a:cubicBezTo>
                    <a:pt x="1736" y="14012"/>
                    <a:pt x="2002" y="14946"/>
                    <a:pt x="2636" y="15680"/>
                  </a:cubicBezTo>
                  <a:cubicBezTo>
                    <a:pt x="3142" y="16298"/>
                    <a:pt x="3932" y="16727"/>
                    <a:pt x="4707" y="16727"/>
                  </a:cubicBezTo>
                  <a:cubicBezTo>
                    <a:pt x="4852" y="16727"/>
                    <a:pt x="4996" y="16712"/>
                    <a:pt x="5138" y="16681"/>
                  </a:cubicBezTo>
                  <a:cubicBezTo>
                    <a:pt x="5672" y="16547"/>
                    <a:pt x="6172" y="16180"/>
                    <a:pt x="6406" y="15680"/>
                  </a:cubicBezTo>
                  <a:cubicBezTo>
                    <a:pt x="6839" y="14746"/>
                    <a:pt x="6372" y="13678"/>
                    <a:pt x="6005" y="12711"/>
                  </a:cubicBezTo>
                  <a:cubicBezTo>
                    <a:pt x="5038" y="10143"/>
                    <a:pt x="4804" y="7341"/>
                    <a:pt x="4704" y="4572"/>
                  </a:cubicBezTo>
                  <a:cubicBezTo>
                    <a:pt x="4638" y="3204"/>
                    <a:pt x="4571" y="1770"/>
                    <a:pt x="3770" y="703"/>
                  </a:cubicBezTo>
                  <a:cubicBezTo>
                    <a:pt x="3470" y="336"/>
                    <a:pt x="3070" y="2"/>
                    <a:pt x="2603" y="2"/>
                  </a:cubicBezTo>
                  <a:cubicBezTo>
                    <a:pt x="2582" y="1"/>
                    <a:pt x="2561" y="0"/>
                    <a:pt x="25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060;p48">
              <a:extLst>
                <a:ext uri="{FF2B5EF4-FFF2-40B4-BE49-F238E27FC236}">
                  <a16:creationId xmlns:a16="http://schemas.microsoft.com/office/drawing/2014/main" id="{90B783B4-4BE4-42FE-982A-5395F936D079}"/>
                </a:ext>
              </a:extLst>
            </p:cNvPr>
            <p:cNvSpPr/>
            <p:nvPr/>
          </p:nvSpPr>
          <p:spPr>
            <a:xfrm>
              <a:off x="7147851" y="2461682"/>
              <a:ext cx="466990" cy="584120"/>
            </a:xfrm>
            <a:custGeom>
              <a:avLst/>
              <a:gdLst/>
              <a:ahLst/>
              <a:cxnLst/>
              <a:rect l="l" t="t" r="r" b="b"/>
              <a:pathLst>
                <a:path w="19815" h="24785" extrusionOk="0">
                  <a:moveTo>
                    <a:pt x="11208" y="1"/>
                  </a:moveTo>
                  <a:cubicBezTo>
                    <a:pt x="11208" y="1"/>
                    <a:pt x="11208" y="1"/>
                    <a:pt x="11208" y="34"/>
                  </a:cubicBezTo>
                  <a:cubicBezTo>
                    <a:pt x="9107" y="134"/>
                    <a:pt x="7406" y="634"/>
                    <a:pt x="5237" y="634"/>
                  </a:cubicBezTo>
                  <a:cubicBezTo>
                    <a:pt x="4303" y="634"/>
                    <a:pt x="3403" y="1268"/>
                    <a:pt x="2836" y="2069"/>
                  </a:cubicBezTo>
                  <a:cubicBezTo>
                    <a:pt x="2269" y="2869"/>
                    <a:pt x="1968" y="3803"/>
                    <a:pt x="1735" y="4704"/>
                  </a:cubicBezTo>
                  <a:cubicBezTo>
                    <a:pt x="501" y="9341"/>
                    <a:pt x="367" y="20115"/>
                    <a:pt x="0" y="24785"/>
                  </a:cubicBezTo>
                  <a:lnTo>
                    <a:pt x="15878" y="24785"/>
                  </a:lnTo>
                  <a:cubicBezTo>
                    <a:pt x="14644" y="17013"/>
                    <a:pt x="19347" y="9374"/>
                    <a:pt x="19714" y="4704"/>
                  </a:cubicBezTo>
                  <a:cubicBezTo>
                    <a:pt x="19781" y="3803"/>
                    <a:pt x="19814" y="2869"/>
                    <a:pt x="19514" y="2069"/>
                  </a:cubicBezTo>
                  <a:cubicBezTo>
                    <a:pt x="19214" y="1268"/>
                    <a:pt x="18514" y="634"/>
                    <a:pt x="17613" y="634"/>
                  </a:cubicBezTo>
                  <a:cubicBezTo>
                    <a:pt x="15445" y="634"/>
                    <a:pt x="13910" y="134"/>
                    <a:pt x="11842" y="34"/>
                  </a:cubicBezTo>
                  <a:cubicBezTo>
                    <a:pt x="11842" y="1"/>
                    <a:pt x="11842" y="1"/>
                    <a:pt x="118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061;p48">
              <a:extLst>
                <a:ext uri="{FF2B5EF4-FFF2-40B4-BE49-F238E27FC236}">
                  <a16:creationId xmlns:a16="http://schemas.microsoft.com/office/drawing/2014/main" id="{E87A4BE1-8119-4EC0-9607-1A28E1C7D21A}"/>
                </a:ext>
              </a:extLst>
            </p:cNvPr>
            <p:cNvSpPr/>
            <p:nvPr/>
          </p:nvSpPr>
          <p:spPr>
            <a:xfrm>
              <a:off x="7577863" y="2588734"/>
              <a:ext cx="92785" cy="293934"/>
            </a:xfrm>
            <a:custGeom>
              <a:avLst/>
              <a:gdLst/>
              <a:ahLst/>
              <a:cxnLst/>
              <a:rect l="l" t="t" r="r" b="b"/>
              <a:pathLst>
                <a:path w="3937" h="12472" extrusionOk="0">
                  <a:moveTo>
                    <a:pt x="2149" y="0"/>
                  </a:moveTo>
                  <a:cubicBezTo>
                    <a:pt x="2122" y="0"/>
                    <a:pt x="2096" y="4"/>
                    <a:pt x="2069" y="13"/>
                  </a:cubicBezTo>
                  <a:cubicBezTo>
                    <a:pt x="2002" y="47"/>
                    <a:pt x="1935" y="113"/>
                    <a:pt x="1935" y="214"/>
                  </a:cubicBezTo>
                  <a:cubicBezTo>
                    <a:pt x="1881" y="159"/>
                    <a:pt x="1782" y="105"/>
                    <a:pt x="1693" y="105"/>
                  </a:cubicBezTo>
                  <a:cubicBezTo>
                    <a:pt x="1673" y="105"/>
                    <a:pt x="1654" y="107"/>
                    <a:pt x="1635" y="113"/>
                  </a:cubicBezTo>
                  <a:cubicBezTo>
                    <a:pt x="1535" y="147"/>
                    <a:pt x="1468" y="280"/>
                    <a:pt x="1535" y="347"/>
                  </a:cubicBezTo>
                  <a:cubicBezTo>
                    <a:pt x="1485" y="347"/>
                    <a:pt x="1435" y="339"/>
                    <a:pt x="1393" y="339"/>
                  </a:cubicBezTo>
                  <a:cubicBezTo>
                    <a:pt x="1352" y="339"/>
                    <a:pt x="1318" y="347"/>
                    <a:pt x="1302" y="380"/>
                  </a:cubicBezTo>
                  <a:cubicBezTo>
                    <a:pt x="1268" y="414"/>
                    <a:pt x="1268" y="414"/>
                    <a:pt x="1268" y="447"/>
                  </a:cubicBezTo>
                  <a:cubicBezTo>
                    <a:pt x="1235" y="580"/>
                    <a:pt x="1302" y="747"/>
                    <a:pt x="1335" y="881"/>
                  </a:cubicBezTo>
                  <a:cubicBezTo>
                    <a:pt x="1468" y="1481"/>
                    <a:pt x="1468" y="2148"/>
                    <a:pt x="1335" y="2749"/>
                  </a:cubicBezTo>
                  <a:cubicBezTo>
                    <a:pt x="1302" y="2815"/>
                    <a:pt x="1302" y="2882"/>
                    <a:pt x="1268" y="2949"/>
                  </a:cubicBezTo>
                  <a:cubicBezTo>
                    <a:pt x="1202" y="2882"/>
                    <a:pt x="1135" y="2815"/>
                    <a:pt x="1068" y="2749"/>
                  </a:cubicBezTo>
                  <a:cubicBezTo>
                    <a:pt x="1035" y="2649"/>
                    <a:pt x="1001" y="2582"/>
                    <a:pt x="968" y="2482"/>
                  </a:cubicBezTo>
                  <a:cubicBezTo>
                    <a:pt x="901" y="2415"/>
                    <a:pt x="835" y="2348"/>
                    <a:pt x="735" y="2348"/>
                  </a:cubicBezTo>
                  <a:cubicBezTo>
                    <a:pt x="601" y="2348"/>
                    <a:pt x="501" y="2515"/>
                    <a:pt x="534" y="2649"/>
                  </a:cubicBezTo>
                  <a:cubicBezTo>
                    <a:pt x="534" y="2815"/>
                    <a:pt x="634" y="2915"/>
                    <a:pt x="668" y="3049"/>
                  </a:cubicBezTo>
                  <a:cubicBezTo>
                    <a:pt x="768" y="3282"/>
                    <a:pt x="801" y="3516"/>
                    <a:pt x="835" y="3783"/>
                  </a:cubicBezTo>
                  <a:cubicBezTo>
                    <a:pt x="835" y="4016"/>
                    <a:pt x="835" y="4283"/>
                    <a:pt x="901" y="4517"/>
                  </a:cubicBezTo>
                  <a:cubicBezTo>
                    <a:pt x="935" y="4683"/>
                    <a:pt x="1035" y="4850"/>
                    <a:pt x="1168" y="4984"/>
                  </a:cubicBezTo>
                  <a:cubicBezTo>
                    <a:pt x="1068" y="5851"/>
                    <a:pt x="768" y="6651"/>
                    <a:pt x="501" y="7485"/>
                  </a:cubicBezTo>
                  <a:cubicBezTo>
                    <a:pt x="234" y="8353"/>
                    <a:pt x="1" y="9220"/>
                    <a:pt x="101" y="10121"/>
                  </a:cubicBezTo>
                  <a:cubicBezTo>
                    <a:pt x="167" y="10988"/>
                    <a:pt x="634" y="11889"/>
                    <a:pt x="1435" y="12289"/>
                  </a:cubicBezTo>
                  <a:cubicBezTo>
                    <a:pt x="1681" y="12412"/>
                    <a:pt x="1958" y="12472"/>
                    <a:pt x="2234" y="12472"/>
                  </a:cubicBezTo>
                  <a:cubicBezTo>
                    <a:pt x="2857" y="12472"/>
                    <a:pt x="3472" y="12166"/>
                    <a:pt x="3703" y="11588"/>
                  </a:cubicBezTo>
                  <a:cubicBezTo>
                    <a:pt x="3903" y="11121"/>
                    <a:pt x="3837" y="10554"/>
                    <a:pt x="3737" y="10054"/>
                  </a:cubicBezTo>
                  <a:cubicBezTo>
                    <a:pt x="3470" y="8453"/>
                    <a:pt x="3203" y="6818"/>
                    <a:pt x="2936" y="5217"/>
                  </a:cubicBezTo>
                  <a:cubicBezTo>
                    <a:pt x="2969" y="5184"/>
                    <a:pt x="2969" y="5150"/>
                    <a:pt x="3003" y="5150"/>
                  </a:cubicBezTo>
                  <a:cubicBezTo>
                    <a:pt x="3303" y="4750"/>
                    <a:pt x="3603" y="4350"/>
                    <a:pt x="3737" y="3849"/>
                  </a:cubicBezTo>
                  <a:cubicBezTo>
                    <a:pt x="3937" y="3216"/>
                    <a:pt x="3837" y="2515"/>
                    <a:pt x="3637" y="1881"/>
                  </a:cubicBezTo>
                  <a:cubicBezTo>
                    <a:pt x="3570" y="1648"/>
                    <a:pt x="3503" y="1448"/>
                    <a:pt x="3436" y="1248"/>
                  </a:cubicBezTo>
                  <a:cubicBezTo>
                    <a:pt x="3403" y="1148"/>
                    <a:pt x="3370" y="1047"/>
                    <a:pt x="3336" y="981"/>
                  </a:cubicBezTo>
                  <a:cubicBezTo>
                    <a:pt x="3236" y="814"/>
                    <a:pt x="3136" y="614"/>
                    <a:pt x="3070" y="480"/>
                  </a:cubicBezTo>
                  <a:cubicBezTo>
                    <a:pt x="3003" y="380"/>
                    <a:pt x="2969" y="280"/>
                    <a:pt x="2869" y="214"/>
                  </a:cubicBezTo>
                  <a:cubicBezTo>
                    <a:pt x="2824" y="184"/>
                    <a:pt x="2766" y="167"/>
                    <a:pt x="2709" y="167"/>
                  </a:cubicBezTo>
                  <a:cubicBezTo>
                    <a:pt x="2640" y="167"/>
                    <a:pt x="2573" y="192"/>
                    <a:pt x="2536" y="247"/>
                  </a:cubicBezTo>
                  <a:cubicBezTo>
                    <a:pt x="2502" y="180"/>
                    <a:pt x="2436" y="113"/>
                    <a:pt x="2336" y="80"/>
                  </a:cubicBezTo>
                  <a:cubicBezTo>
                    <a:pt x="2287" y="31"/>
                    <a:pt x="2220" y="0"/>
                    <a:pt x="2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1062;p48">
              <a:extLst>
                <a:ext uri="{FF2B5EF4-FFF2-40B4-BE49-F238E27FC236}">
                  <a16:creationId xmlns:a16="http://schemas.microsoft.com/office/drawing/2014/main" id="{B041C7D9-2763-4151-86F8-F2D2AE618419}"/>
                </a:ext>
              </a:extLst>
            </p:cNvPr>
            <p:cNvSpPr/>
            <p:nvPr/>
          </p:nvSpPr>
          <p:spPr>
            <a:xfrm>
              <a:off x="7199723" y="2494724"/>
              <a:ext cx="170629" cy="376868"/>
            </a:xfrm>
            <a:custGeom>
              <a:avLst/>
              <a:gdLst/>
              <a:ahLst/>
              <a:cxnLst/>
              <a:rect l="l" t="t" r="r" b="b"/>
              <a:pathLst>
                <a:path w="7240" h="15991" extrusionOk="0">
                  <a:moveTo>
                    <a:pt x="2224" y="1"/>
                  </a:moveTo>
                  <a:cubicBezTo>
                    <a:pt x="1731" y="1"/>
                    <a:pt x="1218" y="227"/>
                    <a:pt x="868" y="600"/>
                  </a:cubicBezTo>
                  <a:cubicBezTo>
                    <a:pt x="368" y="1100"/>
                    <a:pt x="101" y="1801"/>
                    <a:pt x="68" y="2535"/>
                  </a:cubicBezTo>
                  <a:cubicBezTo>
                    <a:pt x="1" y="3235"/>
                    <a:pt x="101" y="3969"/>
                    <a:pt x="234" y="4670"/>
                  </a:cubicBezTo>
                  <a:cubicBezTo>
                    <a:pt x="468" y="6171"/>
                    <a:pt x="701" y="7672"/>
                    <a:pt x="935" y="9173"/>
                  </a:cubicBezTo>
                  <a:cubicBezTo>
                    <a:pt x="1268" y="11241"/>
                    <a:pt x="1602" y="13342"/>
                    <a:pt x="2169" y="15377"/>
                  </a:cubicBezTo>
                  <a:cubicBezTo>
                    <a:pt x="2236" y="15611"/>
                    <a:pt x="2336" y="15911"/>
                    <a:pt x="2603" y="15978"/>
                  </a:cubicBezTo>
                  <a:cubicBezTo>
                    <a:pt x="2634" y="15987"/>
                    <a:pt x="2667" y="15991"/>
                    <a:pt x="2699" y="15991"/>
                  </a:cubicBezTo>
                  <a:cubicBezTo>
                    <a:pt x="2907" y="15991"/>
                    <a:pt x="3130" y="15822"/>
                    <a:pt x="3303" y="15677"/>
                  </a:cubicBezTo>
                  <a:cubicBezTo>
                    <a:pt x="4371" y="14710"/>
                    <a:pt x="5438" y="13709"/>
                    <a:pt x="6506" y="12709"/>
                  </a:cubicBezTo>
                  <a:cubicBezTo>
                    <a:pt x="6839" y="12408"/>
                    <a:pt x="7206" y="12041"/>
                    <a:pt x="7206" y="11574"/>
                  </a:cubicBezTo>
                  <a:cubicBezTo>
                    <a:pt x="7239" y="11241"/>
                    <a:pt x="7039" y="10941"/>
                    <a:pt x="6872" y="10640"/>
                  </a:cubicBezTo>
                  <a:cubicBezTo>
                    <a:pt x="5471" y="8139"/>
                    <a:pt x="4904" y="5237"/>
                    <a:pt x="4237" y="2401"/>
                  </a:cubicBezTo>
                  <a:cubicBezTo>
                    <a:pt x="4037" y="1501"/>
                    <a:pt x="3704" y="500"/>
                    <a:pt x="2836" y="133"/>
                  </a:cubicBezTo>
                  <a:cubicBezTo>
                    <a:pt x="2645" y="43"/>
                    <a:pt x="2436" y="1"/>
                    <a:pt x="2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063;p48">
              <a:extLst>
                <a:ext uri="{FF2B5EF4-FFF2-40B4-BE49-F238E27FC236}">
                  <a16:creationId xmlns:a16="http://schemas.microsoft.com/office/drawing/2014/main" id="{77680795-8334-48D6-B8CF-05E201D0C88D}"/>
                </a:ext>
              </a:extLst>
            </p:cNvPr>
            <p:cNvSpPr/>
            <p:nvPr/>
          </p:nvSpPr>
          <p:spPr>
            <a:xfrm>
              <a:off x="7261045" y="2593236"/>
              <a:ext cx="308993" cy="286746"/>
            </a:xfrm>
            <a:custGeom>
              <a:avLst/>
              <a:gdLst/>
              <a:ahLst/>
              <a:cxnLst/>
              <a:rect l="l" t="t" r="r" b="b"/>
              <a:pathLst>
                <a:path w="13111" h="12167" extrusionOk="0">
                  <a:moveTo>
                    <a:pt x="12250" y="1"/>
                  </a:moveTo>
                  <a:cubicBezTo>
                    <a:pt x="12188" y="1"/>
                    <a:pt x="12121" y="17"/>
                    <a:pt x="12043" y="56"/>
                  </a:cubicBezTo>
                  <a:cubicBezTo>
                    <a:pt x="11943" y="89"/>
                    <a:pt x="11876" y="156"/>
                    <a:pt x="11776" y="223"/>
                  </a:cubicBezTo>
                  <a:cubicBezTo>
                    <a:pt x="11742" y="156"/>
                    <a:pt x="11676" y="123"/>
                    <a:pt x="11609" y="123"/>
                  </a:cubicBezTo>
                  <a:cubicBezTo>
                    <a:pt x="11542" y="123"/>
                    <a:pt x="11476" y="156"/>
                    <a:pt x="11409" y="189"/>
                  </a:cubicBezTo>
                  <a:cubicBezTo>
                    <a:pt x="10942" y="423"/>
                    <a:pt x="10508" y="656"/>
                    <a:pt x="10041" y="890"/>
                  </a:cubicBezTo>
                  <a:cubicBezTo>
                    <a:pt x="10041" y="890"/>
                    <a:pt x="10041" y="923"/>
                    <a:pt x="10008" y="923"/>
                  </a:cubicBezTo>
                  <a:cubicBezTo>
                    <a:pt x="9708" y="1057"/>
                    <a:pt x="9407" y="1223"/>
                    <a:pt x="9207" y="1457"/>
                  </a:cubicBezTo>
                  <a:cubicBezTo>
                    <a:pt x="8907" y="1757"/>
                    <a:pt x="8740" y="2124"/>
                    <a:pt x="8574" y="2524"/>
                  </a:cubicBezTo>
                  <a:cubicBezTo>
                    <a:pt x="8440" y="2825"/>
                    <a:pt x="8307" y="3158"/>
                    <a:pt x="8140" y="3458"/>
                  </a:cubicBezTo>
                  <a:cubicBezTo>
                    <a:pt x="5471" y="4693"/>
                    <a:pt x="2769" y="6094"/>
                    <a:pt x="968" y="8395"/>
                  </a:cubicBezTo>
                  <a:cubicBezTo>
                    <a:pt x="601" y="8862"/>
                    <a:pt x="268" y="9363"/>
                    <a:pt x="134" y="9963"/>
                  </a:cubicBezTo>
                  <a:cubicBezTo>
                    <a:pt x="1" y="10530"/>
                    <a:pt x="101" y="11164"/>
                    <a:pt x="468" y="11631"/>
                  </a:cubicBezTo>
                  <a:cubicBezTo>
                    <a:pt x="799" y="12001"/>
                    <a:pt x="1291" y="12167"/>
                    <a:pt x="1795" y="12167"/>
                  </a:cubicBezTo>
                  <a:cubicBezTo>
                    <a:pt x="2153" y="12167"/>
                    <a:pt x="2518" y="12083"/>
                    <a:pt x="2836" y="11931"/>
                  </a:cubicBezTo>
                  <a:cubicBezTo>
                    <a:pt x="3603" y="11597"/>
                    <a:pt x="4170" y="10930"/>
                    <a:pt x="4704" y="10297"/>
                  </a:cubicBezTo>
                  <a:cubicBezTo>
                    <a:pt x="6105" y="8629"/>
                    <a:pt x="7539" y="6994"/>
                    <a:pt x="8940" y="5326"/>
                  </a:cubicBezTo>
                  <a:cubicBezTo>
                    <a:pt x="9057" y="5346"/>
                    <a:pt x="9173" y="5357"/>
                    <a:pt x="9288" y="5357"/>
                  </a:cubicBezTo>
                  <a:cubicBezTo>
                    <a:pt x="9568" y="5357"/>
                    <a:pt x="9838" y="5292"/>
                    <a:pt x="10075" y="5126"/>
                  </a:cubicBezTo>
                  <a:cubicBezTo>
                    <a:pt x="10608" y="4759"/>
                    <a:pt x="10742" y="4092"/>
                    <a:pt x="11075" y="3558"/>
                  </a:cubicBezTo>
                  <a:cubicBezTo>
                    <a:pt x="11442" y="2958"/>
                    <a:pt x="12009" y="2524"/>
                    <a:pt x="12510" y="2057"/>
                  </a:cubicBezTo>
                  <a:cubicBezTo>
                    <a:pt x="12610" y="1957"/>
                    <a:pt x="12710" y="1824"/>
                    <a:pt x="12777" y="1724"/>
                  </a:cubicBezTo>
                  <a:cubicBezTo>
                    <a:pt x="12910" y="1557"/>
                    <a:pt x="12977" y="1424"/>
                    <a:pt x="13043" y="1257"/>
                  </a:cubicBezTo>
                  <a:cubicBezTo>
                    <a:pt x="13077" y="1157"/>
                    <a:pt x="13110" y="1023"/>
                    <a:pt x="13077" y="923"/>
                  </a:cubicBezTo>
                  <a:cubicBezTo>
                    <a:pt x="13043" y="823"/>
                    <a:pt x="12977" y="723"/>
                    <a:pt x="12843" y="723"/>
                  </a:cubicBezTo>
                  <a:cubicBezTo>
                    <a:pt x="12910" y="623"/>
                    <a:pt x="12877" y="523"/>
                    <a:pt x="12810" y="423"/>
                  </a:cubicBezTo>
                  <a:cubicBezTo>
                    <a:pt x="12743" y="356"/>
                    <a:pt x="12610" y="323"/>
                    <a:pt x="12510" y="323"/>
                  </a:cubicBezTo>
                  <a:cubicBezTo>
                    <a:pt x="12543" y="223"/>
                    <a:pt x="12476" y="89"/>
                    <a:pt x="12376" y="23"/>
                  </a:cubicBezTo>
                  <a:cubicBezTo>
                    <a:pt x="12335" y="9"/>
                    <a:pt x="12293" y="1"/>
                    <a:pt x="122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064;p48">
              <a:extLst>
                <a:ext uri="{FF2B5EF4-FFF2-40B4-BE49-F238E27FC236}">
                  <a16:creationId xmlns:a16="http://schemas.microsoft.com/office/drawing/2014/main" id="{7CE3E513-5BEC-486E-A39D-B2A096D2F466}"/>
                </a:ext>
              </a:extLst>
            </p:cNvPr>
            <p:cNvSpPr/>
            <p:nvPr/>
          </p:nvSpPr>
          <p:spPr>
            <a:xfrm>
              <a:off x="7399410" y="2402716"/>
              <a:ext cx="112441" cy="202068"/>
            </a:xfrm>
            <a:custGeom>
              <a:avLst/>
              <a:gdLst/>
              <a:ahLst/>
              <a:cxnLst/>
              <a:rect l="l" t="t" r="r" b="b"/>
              <a:pathLst>
                <a:path w="4771" h="8574" extrusionOk="0">
                  <a:moveTo>
                    <a:pt x="2502" y="1"/>
                  </a:moveTo>
                  <a:cubicBezTo>
                    <a:pt x="1135" y="1802"/>
                    <a:pt x="1" y="4037"/>
                    <a:pt x="1035" y="6305"/>
                  </a:cubicBezTo>
                  <a:cubicBezTo>
                    <a:pt x="1535" y="7239"/>
                    <a:pt x="2302" y="8006"/>
                    <a:pt x="3236" y="8574"/>
                  </a:cubicBezTo>
                  <a:cubicBezTo>
                    <a:pt x="3370" y="8407"/>
                    <a:pt x="3470" y="8240"/>
                    <a:pt x="3536" y="8006"/>
                  </a:cubicBezTo>
                  <a:cubicBezTo>
                    <a:pt x="3937" y="6939"/>
                    <a:pt x="3370" y="5738"/>
                    <a:pt x="3403" y="4571"/>
                  </a:cubicBezTo>
                  <a:cubicBezTo>
                    <a:pt x="3470" y="3403"/>
                    <a:pt x="4137" y="2336"/>
                    <a:pt x="4771" y="1368"/>
                  </a:cubicBezTo>
                  <a:cubicBezTo>
                    <a:pt x="4137" y="1035"/>
                    <a:pt x="3536" y="568"/>
                    <a:pt x="30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065;p48">
              <a:extLst>
                <a:ext uri="{FF2B5EF4-FFF2-40B4-BE49-F238E27FC236}">
                  <a16:creationId xmlns:a16="http://schemas.microsoft.com/office/drawing/2014/main" id="{2CAB3DE8-1A86-48E7-98E7-FB77448DD011}"/>
                </a:ext>
              </a:extLst>
            </p:cNvPr>
            <p:cNvSpPr/>
            <p:nvPr/>
          </p:nvSpPr>
          <p:spPr>
            <a:xfrm>
              <a:off x="7338889" y="2401938"/>
              <a:ext cx="136809" cy="225517"/>
            </a:xfrm>
            <a:custGeom>
              <a:avLst/>
              <a:gdLst/>
              <a:ahLst/>
              <a:cxnLst/>
              <a:rect l="l" t="t" r="r" b="b"/>
              <a:pathLst>
                <a:path w="5805" h="9569" extrusionOk="0">
                  <a:moveTo>
                    <a:pt x="4403" y="0"/>
                  </a:moveTo>
                  <a:cubicBezTo>
                    <a:pt x="3369" y="1468"/>
                    <a:pt x="1768" y="2502"/>
                    <a:pt x="0" y="2869"/>
                  </a:cubicBezTo>
                  <a:cubicBezTo>
                    <a:pt x="0" y="4137"/>
                    <a:pt x="0" y="5471"/>
                    <a:pt x="400" y="6672"/>
                  </a:cubicBezTo>
                  <a:cubicBezTo>
                    <a:pt x="801" y="7906"/>
                    <a:pt x="1668" y="9040"/>
                    <a:pt x="2902" y="9440"/>
                  </a:cubicBezTo>
                  <a:cubicBezTo>
                    <a:pt x="3169" y="9527"/>
                    <a:pt x="3450" y="9568"/>
                    <a:pt x="3730" y="9568"/>
                  </a:cubicBezTo>
                  <a:cubicBezTo>
                    <a:pt x="4534" y="9568"/>
                    <a:pt x="5334" y="9225"/>
                    <a:pt x="5804" y="8607"/>
                  </a:cubicBezTo>
                  <a:cubicBezTo>
                    <a:pt x="4870" y="8039"/>
                    <a:pt x="4103" y="7272"/>
                    <a:pt x="3603" y="6338"/>
                  </a:cubicBezTo>
                  <a:cubicBezTo>
                    <a:pt x="2569" y="4070"/>
                    <a:pt x="3703" y="1835"/>
                    <a:pt x="5070" y="34"/>
                  </a:cubicBezTo>
                  <a:lnTo>
                    <a:pt x="440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066;p48">
              <a:extLst>
                <a:ext uri="{FF2B5EF4-FFF2-40B4-BE49-F238E27FC236}">
                  <a16:creationId xmlns:a16="http://schemas.microsoft.com/office/drawing/2014/main" id="{E685C655-9CC4-403D-98BD-B55C54D7D53F}"/>
                </a:ext>
              </a:extLst>
            </p:cNvPr>
            <p:cNvSpPr/>
            <p:nvPr/>
          </p:nvSpPr>
          <p:spPr>
            <a:xfrm>
              <a:off x="7412773" y="2311534"/>
              <a:ext cx="172985" cy="236783"/>
            </a:xfrm>
            <a:custGeom>
              <a:avLst/>
              <a:gdLst/>
              <a:ahLst/>
              <a:cxnLst/>
              <a:rect l="l" t="t" r="r" b="b"/>
              <a:pathLst>
                <a:path w="7340" h="10047" extrusionOk="0">
                  <a:moveTo>
                    <a:pt x="3503" y="0"/>
                  </a:moveTo>
                  <a:cubicBezTo>
                    <a:pt x="2302" y="0"/>
                    <a:pt x="1035" y="501"/>
                    <a:pt x="434" y="1568"/>
                  </a:cubicBezTo>
                  <a:cubicBezTo>
                    <a:pt x="1" y="2369"/>
                    <a:pt x="1" y="3336"/>
                    <a:pt x="101" y="4270"/>
                  </a:cubicBezTo>
                  <a:cubicBezTo>
                    <a:pt x="134" y="4737"/>
                    <a:pt x="201" y="5204"/>
                    <a:pt x="301" y="5671"/>
                  </a:cubicBezTo>
                  <a:cubicBezTo>
                    <a:pt x="690" y="7496"/>
                    <a:pt x="1428" y="10046"/>
                    <a:pt x="3743" y="10046"/>
                  </a:cubicBezTo>
                  <a:cubicBezTo>
                    <a:pt x="4009" y="10046"/>
                    <a:pt x="4295" y="10013"/>
                    <a:pt x="4604" y="9941"/>
                  </a:cubicBezTo>
                  <a:cubicBezTo>
                    <a:pt x="5505" y="9073"/>
                    <a:pt x="6205" y="8273"/>
                    <a:pt x="6772" y="7139"/>
                  </a:cubicBezTo>
                  <a:cubicBezTo>
                    <a:pt x="6906" y="6805"/>
                    <a:pt x="6705" y="6472"/>
                    <a:pt x="6806" y="6138"/>
                  </a:cubicBezTo>
                  <a:cubicBezTo>
                    <a:pt x="6939" y="5671"/>
                    <a:pt x="7339" y="5237"/>
                    <a:pt x="7306" y="4770"/>
                  </a:cubicBezTo>
                  <a:cubicBezTo>
                    <a:pt x="7206" y="3570"/>
                    <a:pt x="6505" y="2102"/>
                    <a:pt x="6972" y="1001"/>
                  </a:cubicBezTo>
                  <a:cubicBezTo>
                    <a:pt x="5872" y="501"/>
                    <a:pt x="4737" y="0"/>
                    <a:pt x="35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067;p48">
              <a:extLst>
                <a:ext uri="{FF2B5EF4-FFF2-40B4-BE49-F238E27FC236}">
                  <a16:creationId xmlns:a16="http://schemas.microsoft.com/office/drawing/2014/main" id="{04842FC3-71CB-446C-B02B-C20ED953CF59}"/>
                </a:ext>
              </a:extLst>
            </p:cNvPr>
            <p:cNvSpPr/>
            <p:nvPr/>
          </p:nvSpPr>
          <p:spPr>
            <a:xfrm>
              <a:off x="7404124" y="2302719"/>
              <a:ext cx="200489" cy="129103"/>
            </a:xfrm>
            <a:custGeom>
              <a:avLst/>
              <a:gdLst/>
              <a:ahLst/>
              <a:cxnLst/>
              <a:rect l="l" t="t" r="r" b="b"/>
              <a:pathLst>
                <a:path w="8507" h="5478" extrusionOk="0">
                  <a:moveTo>
                    <a:pt x="4118" y="1"/>
                  </a:moveTo>
                  <a:cubicBezTo>
                    <a:pt x="3624" y="1"/>
                    <a:pt x="3134" y="96"/>
                    <a:pt x="2669" y="241"/>
                  </a:cubicBezTo>
                  <a:cubicBezTo>
                    <a:pt x="1669" y="541"/>
                    <a:pt x="701" y="1141"/>
                    <a:pt x="268" y="2075"/>
                  </a:cubicBezTo>
                  <a:cubicBezTo>
                    <a:pt x="1" y="2676"/>
                    <a:pt x="1" y="3376"/>
                    <a:pt x="101" y="4010"/>
                  </a:cubicBezTo>
                  <a:cubicBezTo>
                    <a:pt x="234" y="4644"/>
                    <a:pt x="234" y="4911"/>
                    <a:pt x="568" y="5478"/>
                  </a:cubicBezTo>
                  <a:cubicBezTo>
                    <a:pt x="668" y="5445"/>
                    <a:pt x="768" y="5445"/>
                    <a:pt x="901" y="5445"/>
                  </a:cubicBezTo>
                  <a:cubicBezTo>
                    <a:pt x="901" y="5244"/>
                    <a:pt x="935" y="5044"/>
                    <a:pt x="968" y="4844"/>
                  </a:cubicBezTo>
                  <a:cubicBezTo>
                    <a:pt x="968" y="4677"/>
                    <a:pt x="1001" y="4544"/>
                    <a:pt x="1102" y="4411"/>
                  </a:cubicBezTo>
                  <a:cubicBezTo>
                    <a:pt x="1180" y="4306"/>
                    <a:pt x="1298" y="4222"/>
                    <a:pt x="1410" y="4222"/>
                  </a:cubicBezTo>
                  <a:cubicBezTo>
                    <a:pt x="1442" y="4222"/>
                    <a:pt x="1473" y="4229"/>
                    <a:pt x="1502" y="4244"/>
                  </a:cubicBezTo>
                  <a:cubicBezTo>
                    <a:pt x="1702" y="4277"/>
                    <a:pt x="1769" y="4511"/>
                    <a:pt x="1802" y="4711"/>
                  </a:cubicBezTo>
                  <a:cubicBezTo>
                    <a:pt x="1835" y="4878"/>
                    <a:pt x="1835" y="5044"/>
                    <a:pt x="1902" y="5178"/>
                  </a:cubicBezTo>
                  <a:cubicBezTo>
                    <a:pt x="2102" y="4911"/>
                    <a:pt x="2269" y="4611"/>
                    <a:pt x="2236" y="4277"/>
                  </a:cubicBezTo>
                  <a:cubicBezTo>
                    <a:pt x="2236" y="3944"/>
                    <a:pt x="2036" y="3610"/>
                    <a:pt x="2136" y="3310"/>
                  </a:cubicBezTo>
                  <a:cubicBezTo>
                    <a:pt x="2269" y="2943"/>
                    <a:pt x="2703" y="2776"/>
                    <a:pt x="3103" y="2676"/>
                  </a:cubicBezTo>
                  <a:cubicBezTo>
                    <a:pt x="3321" y="2621"/>
                    <a:pt x="3561" y="2567"/>
                    <a:pt x="3787" y="2567"/>
                  </a:cubicBezTo>
                  <a:cubicBezTo>
                    <a:pt x="3838" y="2567"/>
                    <a:pt x="3888" y="2570"/>
                    <a:pt x="3937" y="2576"/>
                  </a:cubicBezTo>
                  <a:cubicBezTo>
                    <a:pt x="4437" y="2643"/>
                    <a:pt x="4838" y="2976"/>
                    <a:pt x="5271" y="3176"/>
                  </a:cubicBezTo>
                  <a:cubicBezTo>
                    <a:pt x="5563" y="3322"/>
                    <a:pt x="5885" y="3389"/>
                    <a:pt x="6209" y="3389"/>
                  </a:cubicBezTo>
                  <a:cubicBezTo>
                    <a:pt x="6553" y="3389"/>
                    <a:pt x="6897" y="3314"/>
                    <a:pt x="7206" y="3176"/>
                  </a:cubicBezTo>
                  <a:cubicBezTo>
                    <a:pt x="7806" y="2876"/>
                    <a:pt x="8273" y="2342"/>
                    <a:pt x="8473" y="1675"/>
                  </a:cubicBezTo>
                  <a:lnTo>
                    <a:pt x="8473" y="1675"/>
                  </a:lnTo>
                  <a:cubicBezTo>
                    <a:pt x="8357" y="1709"/>
                    <a:pt x="8248" y="1725"/>
                    <a:pt x="8144" y="1725"/>
                  </a:cubicBezTo>
                  <a:cubicBezTo>
                    <a:pt x="8040" y="1725"/>
                    <a:pt x="7940" y="1709"/>
                    <a:pt x="7840" y="1675"/>
                  </a:cubicBezTo>
                  <a:cubicBezTo>
                    <a:pt x="8107" y="1675"/>
                    <a:pt x="8373" y="1542"/>
                    <a:pt x="8507" y="1308"/>
                  </a:cubicBezTo>
                  <a:cubicBezTo>
                    <a:pt x="7106" y="941"/>
                    <a:pt x="5805" y="74"/>
                    <a:pt x="4337" y="7"/>
                  </a:cubicBezTo>
                  <a:cubicBezTo>
                    <a:pt x="4264" y="3"/>
                    <a:pt x="4191" y="1"/>
                    <a:pt x="4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068;p48">
              <a:extLst>
                <a:ext uri="{FF2B5EF4-FFF2-40B4-BE49-F238E27FC236}">
                  <a16:creationId xmlns:a16="http://schemas.microsoft.com/office/drawing/2014/main" id="{82D2AC08-89A3-49CB-8858-60CE4FD46802}"/>
                </a:ext>
              </a:extLst>
            </p:cNvPr>
            <p:cNvSpPr/>
            <p:nvPr/>
          </p:nvSpPr>
          <p:spPr>
            <a:xfrm>
              <a:off x="8088076" y="2625995"/>
              <a:ext cx="125026" cy="518084"/>
            </a:xfrm>
            <a:custGeom>
              <a:avLst/>
              <a:gdLst/>
              <a:ahLst/>
              <a:cxnLst/>
              <a:rect l="l" t="t" r="r" b="b"/>
              <a:pathLst>
                <a:path w="5305" h="21983" extrusionOk="0">
                  <a:moveTo>
                    <a:pt x="3036" y="0"/>
                  </a:moveTo>
                  <a:cubicBezTo>
                    <a:pt x="1068" y="2335"/>
                    <a:pt x="534" y="5504"/>
                    <a:pt x="267" y="8540"/>
                  </a:cubicBezTo>
                  <a:cubicBezTo>
                    <a:pt x="67" y="10875"/>
                    <a:pt x="0" y="13243"/>
                    <a:pt x="367" y="15545"/>
                  </a:cubicBezTo>
                  <a:cubicBezTo>
                    <a:pt x="734" y="17880"/>
                    <a:pt x="1535" y="20148"/>
                    <a:pt x="2969" y="21983"/>
                  </a:cubicBezTo>
                  <a:cubicBezTo>
                    <a:pt x="3736" y="21115"/>
                    <a:pt x="4537" y="20248"/>
                    <a:pt x="5304" y="19381"/>
                  </a:cubicBezTo>
                  <a:cubicBezTo>
                    <a:pt x="3236" y="15445"/>
                    <a:pt x="2736" y="10741"/>
                    <a:pt x="3937" y="6471"/>
                  </a:cubicBezTo>
                  <a:cubicBezTo>
                    <a:pt x="4137" y="5671"/>
                    <a:pt x="4437" y="4904"/>
                    <a:pt x="4437" y="4103"/>
                  </a:cubicBezTo>
                  <a:cubicBezTo>
                    <a:pt x="4504" y="2635"/>
                    <a:pt x="3770" y="1268"/>
                    <a:pt x="30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069;p48">
              <a:extLst>
                <a:ext uri="{FF2B5EF4-FFF2-40B4-BE49-F238E27FC236}">
                  <a16:creationId xmlns:a16="http://schemas.microsoft.com/office/drawing/2014/main" id="{D72DA8A8-D5F2-45E1-A540-F773261E2D26}"/>
                </a:ext>
              </a:extLst>
            </p:cNvPr>
            <p:cNvSpPr/>
            <p:nvPr/>
          </p:nvSpPr>
          <p:spPr>
            <a:xfrm>
              <a:off x="8134457" y="3144833"/>
              <a:ext cx="180833" cy="444200"/>
            </a:xfrm>
            <a:custGeom>
              <a:avLst/>
              <a:gdLst/>
              <a:ahLst/>
              <a:cxnLst/>
              <a:rect l="l" t="t" r="r" b="b"/>
              <a:pathLst>
                <a:path w="7673" h="18848" extrusionOk="0">
                  <a:moveTo>
                    <a:pt x="434" y="1"/>
                  </a:moveTo>
                  <a:cubicBezTo>
                    <a:pt x="67" y="2236"/>
                    <a:pt x="1" y="4538"/>
                    <a:pt x="301" y="6806"/>
                  </a:cubicBezTo>
                  <a:cubicBezTo>
                    <a:pt x="434" y="8040"/>
                    <a:pt x="668" y="9274"/>
                    <a:pt x="868" y="10508"/>
                  </a:cubicBezTo>
                  <a:cubicBezTo>
                    <a:pt x="935" y="10942"/>
                    <a:pt x="968" y="18381"/>
                    <a:pt x="1035" y="18848"/>
                  </a:cubicBezTo>
                  <a:lnTo>
                    <a:pt x="6539" y="18848"/>
                  </a:lnTo>
                  <a:cubicBezTo>
                    <a:pt x="6872" y="14945"/>
                    <a:pt x="7239" y="4104"/>
                    <a:pt x="7673" y="268"/>
                  </a:cubicBezTo>
                  <a:lnTo>
                    <a:pt x="7673" y="268"/>
                  </a:lnTo>
                  <a:cubicBezTo>
                    <a:pt x="6663" y="467"/>
                    <a:pt x="5630" y="569"/>
                    <a:pt x="4593" y="569"/>
                  </a:cubicBezTo>
                  <a:cubicBezTo>
                    <a:pt x="3196" y="569"/>
                    <a:pt x="1793" y="384"/>
                    <a:pt x="4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070;p48">
              <a:extLst>
                <a:ext uri="{FF2B5EF4-FFF2-40B4-BE49-F238E27FC236}">
                  <a16:creationId xmlns:a16="http://schemas.microsoft.com/office/drawing/2014/main" id="{DCB3BB36-B38B-4D86-A3BC-7050E2228FEA}"/>
                </a:ext>
              </a:extLst>
            </p:cNvPr>
            <p:cNvSpPr/>
            <p:nvPr/>
          </p:nvSpPr>
          <p:spPr>
            <a:xfrm>
              <a:off x="8313688" y="3144833"/>
              <a:ext cx="180857" cy="444200"/>
            </a:xfrm>
            <a:custGeom>
              <a:avLst/>
              <a:gdLst/>
              <a:ahLst/>
              <a:cxnLst/>
              <a:rect l="l" t="t" r="r" b="b"/>
              <a:pathLst>
                <a:path w="7674" h="18848" extrusionOk="0">
                  <a:moveTo>
                    <a:pt x="7239" y="1"/>
                  </a:moveTo>
                  <a:cubicBezTo>
                    <a:pt x="5900" y="384"/>
                    <a:pt x="4494" y="569"/>
                    <a:pt x="3091" y="569"/>
                  </a:cubicBezTo>
                  <a:cubicBezTo>
                    <a:pt x="2050" y="569"/>
                    <a:pt x="1010" y="467"/>
                    <a:pt x="1" y="268"/>
                  </a:cubicBezTo>
                  <a:lnTo>
                    <a:pt x="1" y="268"/>
                  </a:lnTo>
                  <a:cubicBezTo>
                    <a:pt x="435" y="4104"/>
                    <a:pt x="802" y="14945"/>
                    <a:pt x="1135" y="18848"/>
                  </a:cubicBezTo>
                  <a:lnTo>
                    <a:pt x="6639" y="18848"/>
                  </a:lnTo>
                  <a:cubicBezTo>
                    <a:pt x="6706" y="18381"/>
                    <a:pt x="6739" y="10942"/>
                    <a:pt x="6806" y="10508"/>
                  </a:cubicBezTo>
                  <a:cubicBezTo>
                    <a:pt x="7006" y="9274"/>
                    <a:pt x="7239" y="8040"/>
                    <a:pt x="7406" y="6806"/>
                  </a:cubicBezTo>
                  <a:cubicBezTo>
                    <a:pt x="7673" y="4538"/>
                    <a:pt x="7606" y="2236"/>
                    <a:pt x="72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071;p48">
              <a:extLst>
                <a:ext uri="{FF2B5EF4-FFF2-40B4-BE49-F238E27FC236}">
                  <a16:creationId xmlns:a16="http://schemas.microsoft.com/office/drawing/2014/main" id="{E0EC8BFD-AF00-4248-90CC-7909F489DDF6}"/>
                </a:ext>
              </a:extLst>
            </p:cNvPr>
            <p:cNvSpPr/>
            <p:nvPr/>
          </p:nvSpPr>
          <p:spPr>
            <a:xfrm>
              <a:off x="8154112" y="2540704"/>
              <a:ext cx="390726" cy="593783"/>
            </a:xfrm>
            <a:custGeom>
              <a:avLst/>
              <a:gdLst/>
              <a:ahLst/>
              <a:cxnLst/>
              <a:rect l="l" t="t" r="r" b="b"/>
              <a:pathLst>
                <a:path w="16579" h="25195" extrusionOk="0">
                  <a:moveTo>
                    <a:pt x="9297" y="1"/>
                  </a:moveTo>
                  <a:cubicBezTo>
                    <a:pt x="9064" y="1"/>
                    <a:pt x="8833" y="7"/>
                    <a:pt x="8607" y="17"/>
                  </a:cubicBezTo>
                  <a:cubicBezTo>
                    <a:pt x="6805" y="117"/>
                    <a:pt x="4971" y="384"/>
                    <a:pt x="3203" y="784"/>
                  </a:cubicBezTo>
                  <a:cubicBezTo>
                    <a:pt x="2769" y="884"/>
                    <a:pt x="2302" y="984"/>
                    <a:pt x="1969" y="1284"/>
                  </a:cubicBezTo>
                  <a:cubicBezTo>
                    <a:pt x="1268" y="1885"/>
                    <a:pt x="1335" y="2985"/>
                    <a:pt x="1401" y="3919"/>
                  </a:cubicBezTo>
                  <a:cubicBezTo>
                    <a:pt x="1702" y="9056"/>
                    <a:pt x="0" y="14260"/>
                    <a:pt x="934" y="19330"/>
                  </a:cubicBezTo>
                  <a:cubicBezTo>
                    <a:pt x="1335" y="21565"/>
                    <a:pt x="2436" y="23867"/>
                    <a:pt x="4504" y="24734"/>
                  </a:cubicBezTo>
                  <a:cubicBezTo>
                    <a:pt x="5317" y="25090"/>
                    <a:pt x="6207" y="25194"/>
                    <a:pt x="7086" y="25194"/>
                  </a:cubicBezTo>
                  <a:cubicBezTo>
                    <a:pt x="7361" y="25194"/>
                    <a:pt x="7636" y="25184"/>
                    <a:pt x="7906" y="25168"/>
                  </a:cubicBezTo>
                  <a:cubicBezTo>
                    <a:pt x="10074" y="25034"/>
                    <a:pt x="12243" y="24634"/>
                    <a:pt x="14311" y="23934"/>
                  </a:cubicBezTo>
                  <a:cubicBezTo>
                    <a:pt x="14978" y="23700"/>
                    <a:pt x="15678" y="23433"/>
                    <a:pt x="16079" y="22866"/>
                  </a:cubicBezTo>
                  <a:cubicBezTo>
                    <a:pt x="16579" y="22166"/>
                    <a:pt x="16512" y="21232"/>
                    <a:pt x="16412" y="20398"/>
                  </a:cubicBezTo>
                  <a:cubicBezTo>
                    <a:pt x="16212" y="18230"/>
                    <a:pt x="15979" y="16095"/>
                    <a:pt x="15778" y="13927"/>
                  </a:cubicBezTo>
                  <a:cubicBezTo>
                    <a:pt x="15445" y="10624"/>
                    <a:pt x="15111" y="7288"/>
                    <a:pt x="14344" y="4053"/>
                  </a:cubicBezTo>
                  <a:cubicBezTo>
                    <a:pt x="14077" y="2985"/>
                    <a:pt x="13777" y="1885"/>
                    <a:pt x="12976" y="1117"/>
                  </a:cubicBezTo>
                  <a:cubicBezTo>
                    <a:pt x="12038" y="208"/>
                    <a:pt x="10640" y="1"/>
                    <a:pt x="92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072;p48">
              <a:extLst>
                <a:ext uri="{FF2B5EF4-FFF2-40B4-BE49-F238E27FC236}">
                  <a16:creationId xmlns:a16="http://schemas.microsoft.com/office/drawing/2014/main" id="{E410B5D5-2C4A-4AD2-90CB-F02D0CDEC728}"/>
                </a:ext>
              </a:extLst>
            </p:cNvPr>
            <p:cNvSpPr/>
            <p:nvPr/>
          </p:nvSpPr>
          <p:spPr>
            <a:xfrm>
              <a:off x="8190265" y="2594155"/>
              <a:ext cx="320000" cy="486905"/>
            </a:xfrm>
            <a:custGeom>
              <a:avLst/>
              <a:gdLst/>
              <a:ahLst/>
              <a:cxnLst/>
              <a:rect l="l" t="t" r="r" b="b"/>
              <a:pathLst>
                <a:path w="13578" h="20660" extrusionOk="0">
                  <a:moveTo>
                    <a:pt x="7674" y="0"/>
                  </a:moveTo>
                  <a:cubicBezTo>
                    <a:pt x="7472" y="0"/>
                    <a:pt x="7271" y="6"/>
                    <a:pt x="7073" y="17"/>
                  </a:cubicBezTo>
                  <a:cubicBezTo>
                    <a:pt x="5572" y="84"/>
                    <a:pt x="4104" y="317"/>
                    <a:pt x="2636" y="651"/>
                  </a:cubicBezTo>
                  <a:cubicBezTo>
                    <a:pt x="2269" y="717"/>
                    <a:pt x="1902" y="817"/>
                    <a:pt x="1635" y="1051"/>
                  </a:cubicBezTo>
                  <a:cubicBezTo>
                    <a:pt x="1035" y="1551"/>
                    <a:pt x="1102" y="2452"/>
                    <a:pt x="1135" y="3219"/>
                  </a:cubicBezTo>
                  <a:cubicBezTo>
                    <a:pt x="1402" y="7422"/>
                    <a:pt x="1" y="11692"/>
                    <a:pt x="768" y="15862"/>
                  </a:cubicBezTo>
                  <a:cubicBezTo>
                    <a:pt x="1102" y="17663"/>
                    <a:pt x="2002" y="19564"/>
                    <a:pt x="3704" y="20298"/>
                  </a:cubicBezTo>
                  <a:cubicBezTo>
                    <a:pt x="4348" y="20571"/>
                    <a:pt x="5048" y="20659"/>
                    <a:pt x="5763" y="20659"/>
                  </a:cubicBezTo>
                  <a:cubicBezTo>
                    <a:pt x="6009" y="20659"/>
                    <a:pt x="6257" y="20649"/>
                    <a:pt x="6506" y="20632"/>
                  </a:cubicBezTo>
                  <a:cubicBezTo>
                    <a:pt x="8273" y="20532"/>
                    <a:pt x="10041" y="20198"/>
                    <a:pt x="11743" y="19631"/>
                  </a:cubicBezTo>
                  <a:cubicBezTo>
                    <a:pt x="12276" y="19431"/>
                    <a:pt x="12843" y="19231"/>
                    <a:pt x="13177" y="18730"/>
                  </a:cubicBezTo>
                  <a:cubicBezTo>
                    <a:pt x="13577" y="18163"/>
                    <a:pt x="13544" y="17429"/>
                    <a:pt x="13477" y="16729"/>
                  </a:cubicBezTo>
                  <a:cubicBezTo>
                    <a:pt x="13277" y="14961"/>
                    <a:pt x="13110" y="13193"/>
                    <a:pt x="12943" y="11425"/>
                  </a:cubicBezTo>
                  <a:cubicBezTo>
                    <a:pt x="12677" y="8690"/>
                    <a:pt x="12410" y="5988"/>
                    <a:pt x="11776" y="3319"/>
                  </a:cubicBezTo>
                  <a:cubicBezTo>
                    <a:pt x="11576" y="2452"/>
                    <a:pt x="11276" y="1551"/>
                    <a:pt x="10642" y="918"/>
                  </a:cubicBezTo>
                  <a:cubicBezTo>
                    <a:pt x="9882" y="186"/>
                    <a:pt x="8765" y="0"/>
                    <a:pt x="76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073;p48">
              <a:extLst>
                <a:ext uri="{FF2B5EF4-FFF2-40B4-BE49-F238E27FC236}">
                  <a16:creationId xmlns:a16="http://schemas.microsoft.com/office/drawing/2014/main" id="{39D7CF44-6E1E-4A03-8676-42E53D0E82D8}"/>
                </a:ext>
              </a:extLst>
            </p:cNvPr>
            <p:cNvSpPr/>
            <p:nvPr/>
          </p:nvSpPr>
          <p:spPr>
            <a:xfrm>
              <a:off x="8430040" y="2634997"/>
              <a:ext cx="185570" cy="316488"/>
            </a:xfrm>
            <a:custGeom>
              <a:avLst/>
              <a:gdLst/>
              <a:ahLst/>
              <a:cxnLst/>
              <a:rect l="l" t="t" r="r" b="b"/>
              <a:pathLst>
                <a:path w="7874" h="13429" extrusionOk="0">
                  <a:moveTo>
                    <a:pt x="1769" y="0"/>
                  </a:moveTo>
                  <a:cubicBezTo>
                    <a:pt x="1725" y="0"/>
                    <a:pt x="1680" y="6"/>
                    <a:pt x="1635" y="18"/>
                  </a:cubicBezTo>
                  <a:cubicBezTo>
                    <a:pt x="1435" y="52"/>
                    <a:pt x="1302" y="152"/>
                    <a:pt x="1168" y="285"/>
                  </a:cubicBezTo>
                  <a:cubicBezTo>
                    <a:pt x="268" y="1219"/>
                    <a:pt x="1" y="2620"/>
                    <a:pt x="234" y="3921"/>
                  </a:cubicBezTo>
                  <a:cubicBezTo>
                    <a:pt x="468" y="5189"/>
                    <a:pt x="1102" y="6323"/>
                    <a:pt x="1802" y="7424"/>
                  </a:cubicBezTo>
                  <a:cubicBezTo>
                    <a:pt x="3136" y="9559"/>
                    <a:pt x="4637" y="11560"/>
                    <a:pt x="6272" y="13428"/>
                  </a:cubicBezTo>
                  <a:cubicBezTo>
                    <a:pt x="6739" y="13028"/>
                    <a:pt x="7306" y="12728"/>
                    <a:pt x="7873" y="12527"/>
                  </a:cubicBezTo>
                  <a:cubicBezTo>
                    <a:pt x="7139" y="11126"/>
                    <a:pt x="6672" y="9625"/>
                    <a:pt x="6139" y="8191"/>
                  </a:cubicBezTo>
                  <a:cubicBezTo>
                    <a:pt x="5605" y="6757"/>
                    <a:pt x="4971" y="5356"/>
                    <a:pt x="4371" y="3955"/>
                  </a:cubicBezTo>
                  <a:cubicBezTo>
                    <a:pt x="3837" y="2787"/>
                    <a:pt x="3337" y="1620"/>
                    <a:pt x="2569" y="586"/>
                  </a:cubicBezTo>
                  <a:cubicBezTo>
                    <a:pt x="2365" y="293"/>
                    <a:pt x="2083" y="0"/>
                    <a:pt x="17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074;p48">
              <a:extLst>
                <a:ext uri="{FF2B5EF4-FFF2-40B4-BE49-F238E27FC236}">
                  <a16:creationId xmlns:a16="http://schemas.microsoft.com/office/drawing/2014/main" id="{4478EED5-2660-4AC6-B68C-11CA24426A60}"/>
                </a:ext>
              </a:extLst>
            </p:cNvPr>
            <p:cNvSpPr/>
            <p:nvPr/>
          </p:nvSpPr>
          <p:spPr>
            <a:xfrm>
              <a:off x="8275956" y="2504127"/>
              <a:ext cx="84937" cy="57458"/>
            </a:xfrm>
            <a:custGeom>
              <a:avLst/>
              <a:gdLst/>
              <a:ahLst/>
              <a:cxnLst/>
              <a:rect l="l" t="t" r="r" b="b"/>
              <a:pathLst>
                <a:path w="3604" h="2438" extrusionOk="0">
                  <a:moveTo>
                    <a:pt x="68" y="1"/>
                  </a:moveTo>
                  <a:cubicBezTo>
                    <a:pt x="234" y="568"/>
                    <a:pt x="201" y="1168"/>
                    <a:pt x="1" y="1735"/>
                  </a:cubicBezTo>
                  <a:cubicBezTo>
                    <a:pt x="567" y="2223"/>
                    <a:pt x="1258" y="2437"/>
                    <a:pt x="1995" y="2437"/>
                  </a:cubicBezTo>
                  <a:cubicBezTo>
                    <a:pt x="2518" y="2437"/>
                    <a:pt x="3064" y="2329"/>
                    <a:pt x="3603" y="2136"/>
                  </a:cubicBezTo>
                  <a:cubicBezTo>
                    <a:pt x="3270" y="1469"/>
                    <a:pt x="3136" y="701"/>
                    <a:pt x="33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075;p48">
              <a:extLst>
                <a:ext uri="{FF2B5EF4-FFF2-40B4-BE49-F238E27FC236}">
                  <a16:creationId xmlns:a16="http://schemas.microsoft.com/office/drawing/2014/main" id="{96512091-5C1F-45E9-827A-2F55EC5D75F6}"/>
                </a:ext>
              </a:extLst>
            </p:cNvPr>
            <p:cNvSpPr/>
            <p:nvPr/>
          </p:nvSpPr>
          <p:spPr>
            <a:xfrm>
              <a:off x="8240581" y="2545017"/>
              <a:ext cx="150973" cy="90617"/>
            </a:xfrm>
            <a:custGeom>
              <a:avLst/>
              <a:gdLst/>
              <a:ahLst/>
              <a:cxnLst/>
              <a:rect l="l" t="t" r="r" b="b"/>
              <a:pathLst>
                <a:path w="6406" h="3845" extrusionOk="0">
                  <a:moveTo>
                    <a:pt x="1502" y="0"/>
                  </a:moveTo>
                  <a:cubicBezTo>
                    <a:pt x="1302" y="601"/>
                    <a:pt x="935" y="1101"/>
                    <a:pt x="501" y="1535"/>
                  </a:cubicBezTo>
                  <a:cubicBezTo>
                    <a:pt x="368" y="1668"/>
                    <a:pt x="168" y="1768"/>
                    <a:pt x="1" y="1902"/>
                  </a:cubicBezTo>
                  <a:cubicBezTo>
                    <a:pt x="1028" y="3060"/>
                    <a:pt x="2304" y="3845"/>
                    <a:pt x="3633" y="3845"/>
                  </a:cubicBezTo>
                  <a:cubicBezTo>
                    <a:pt x="3988" y="3845"/>
                    <a:pt x="4346" y="3789"/>
                    <a:pt x="4704" y="3670"/>
                  </a:cubicBezTo>
                  <a:cubicBezTo>
                    <a:pt x="5338" y="3336"/>
                    <a:pt x="5972" y="2702"/>
                    <a:pt x="6405" y="1902"/>
                  </a:cubicBezTo>
                  <a:cubicBezTo>
                    <a:pt x="6239" y="1768"/>
                    <a:pt x="6072" y="1668"/>
                    <a:pt x="5905" y="1535"/>
                  </a:cubicBezTo>
                  <a:cubicBezTo>
                    <a:pt x="5571" y="1201"/>
                    <a:pt x="5305" y="834"/>
                    <a:pt x="5104" y="401"/>
                  </a:cubicBezTo>
                  <a:cubicBezTo>
                    <a:pt x="4565" y="594"/>
                    <a:pt x="4019" y="702"/>
                    <a:pt x="3496" y="702"/>
                  </a:cubicBezTo>
                  <a:cubicBezTo>
                    <a:pt x="2759" y="702"/>
                    <a:pt x="2068" y="488"/>
                    <a:pt x="15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076;p48">
              <a:extLst>
                <a:ext uri="{FF2B5EF4-FFF2-40B4-BE49-F238E27FC236}">
                  <a16:creationId xmlns:a16="http://schemas.microsoft.com/office/drawing/2014/main" id="{BC39A698-7D73-458B-AF7C-106C2159EF1B}"/>
                </a:ext>
              </a:extLst>
            </p:cNvPr>
            <p:cNvSpPr/>
            <p:nvPr/>
          </p:nvSpPr>
          <p:spPr>
            <a:xfrm>
              <a:off x="8118737" y="2589819"/>
              <a:ext cx="394661" cy="731936"/>
            </a:xfrm>
            <a:custGeom>
              <a:avLst/>
              <a:gdLst/>
              <a:ahLst/>
              <a:cxnLst/>
              <a:rect l="l" t="t" r="r" b="b"/>
              <a:pathLst>
                <a:path w="16746" h="31057" extrusionOk="0">
                  <a:moveTo>
                    <a:pt x="5171" y="1"/>
                  </a:moveTo>
                  <a:cubicBezTo>
                    <a:pt x="4337" y="601"/>
                    <a:pt x="3369" y="968"/>
                    <a:pt x="2369" y="1268"/>
                  </a:cubicBezTo>
                  <a:cubicBezTo>
                    <a:pt x="2102" y="1335"/>
                    <a:pt x="1802" y="1435"/>
                    <a:pt x="1602" y="1635"/>
                  </a:cubicBezTo>
                  <a:cubicBezTo>
                    <a:pt x="1335" y="1869"/>
                    <a:pt x="1235" y="2236"/>
                    <a:pt x="1168" y="2569"/>
                  </a:cubicBezTo>
                  <a:cubicBezTo>
                    <a:pt x="668" y="5671"/>
                    <a:pt x="2369" y="8674"/>
                    <a:pt x="2569" y="11809"/>
                  </a:cubicBezTo>
                  <a:cubicBezTo>
                    <a:pt x="2836" y="15212"/>
                    <a:pt x="1335" y="18481"/>
                    <a:pt x="634" y="21850"/>
                  </a:cubicBezTo>
                  <a:cubicBezTo>
                    <a:pt x="34" y="24685"/>
                    <a:pt x="0" y="27621"/>
                    <a:pt x="567" y="30456"/>
                  </a:cubicBezTo>
                  <a:cubicBezTo>
                    <a:pt x="601" y="30656"/>
                    <a:pt x="634" y="30856"/>
                    <a:pt x="801" y="30990"/>
                  </a:cubicBezTo>
                  <a:cubicBezTo>
                    <a:pt x="934" y="31056"/>
                    <a:pt x="1101" y="31056"/>
                    <a:pt x="1235" y="31056"/>
                  </a:cubicBezTo>
                  <a:cubicBezTo>
                    <a:pt x="3636" y="31023"/>
                    <a:pt x="6005" y="30990"/>
                    <a:pt x="8373" y="30956"/>
                  </a:cubicBezTo>
                  <a:cubicBezTo>
                    <a:pt x="10775" y="30990"/>
                    <a:pt x="13143" y="31023"/>
                    <a:pt x="15511" y="31056"/>
                  </a:cubicBezTo>
                  <a:cubicBezTo>
                    <a:pt x="15678" y="31056"/>
                    <a:pt x="15812" y="31056"/>
                    <a:pt x="15945" y="30990"/>
                  </a:cubicBezTo>
                  <a:cubicBezTo>
                    <a:pt x="16112" y="30856"/>
                    <a:pt x="16179" y="30656"/>
                    <a:pt x="16212" y="30456"/>
                  </a:cubicBezTo>
                  <a:cubicBezTo>
                    <a:pt x="16746" y="27621"/>
                    <a:pt x="16746" y="24685"/>
                    <a:pt x="16145" y="21850"/>
                  </a:cubicBezTo>
                  <a:cubicBezTo>
                    <a:pt x="15411" y="18481"/>
                    <a:pt x="13910" y="15212"/>
                    <a:pt x="14177" y="11809"/>
                  </a:cubicBezTo>
                  <a:cubicBezTo>
                    <a:pt x="14411" y="8674"/>
                    <a:pt x="16112" y="5671"/>
                    <a:pt x="15578" y="2569"/>
                  </a:cubicBezTo>
                  <a:cubicBezTo>
                    <a:pt x="15545" y="2236"/>
                    <a:pt x="15445" y="1869"/>
                    <a:pt x="15178" y="1635"/>
                  </a:cubicBezTo>
                  <a:cubicBezTo>
                    <a:pt x="14944" y="1435"/>
                    <a:pt x="14678" y="1335"/>
                    <a:pt x="14411" y="1268"/>
                  </a:cubicBezTo>
                  <a:cubicBezTo>
                    <a:pt x="13410" y="968"/>
                    <a:pt x="12409" y="601"/>
                    <a:pt x="11575" y="1"/>
                  </a:cubicBezTo>
                  <a:cubicBezTo>
                    <a:pt x="11142" y="801"/>
                    <a:pt x="10508" y="1435"/>
                    <a:pt x="9874" y="1769"/>
                  </a:cubicBezTo>
                  <a:cubicBezTo>
                    <a:pt x="9516" y="1888"/>
                    <a:pt x="9158" y="1944"/>
                    <a:pt x="8803" y="1944"/>
                  </a:cubicBezTo>
                  <a:cubicBezTo>
                    <a:pt x="7474" y="1944"/>
                    <a:pt x="6198" y="1159"/>
                    <a:pt x="51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077;p48">
              <a:extLst>
                <a:ext uri="{FF2B5EF4-FFF2-40B4-BE49-F238E27FC236}">
                  <a16:creationId xmlns:a16="http://schemas.microsoft.com/office/drawing/2014/main" id="{3442EFC9-7793-4FA9-83A2-59D86970CB6E}"/>
                </a:ext>
              </a:extLst>
            </p:cNvPr>
            <p:cNvSpPr/>
            <p:nvPr/>
          </p:nvSpPr>
          <p:spPr>
            <a:xfrm>
              <a:off x="8235868" y="2589819"/>
              <a:ext cx="170629" cy="730357"/>
            </a:xfrm>
            <a:custGeom>
              <a:avLst/>
              <a:gdLst/>
              <a:ahLst/>
              <a:cxnLst/>
              <a:rect l="l" t="t" r="r" b="b"/>
              <a:pathLst>
                <a:path w="7240" h="30990" extrusionOk="0">
                  <a:moveTo>
                    <a:pt x="201" y="1"/>
                  </a:moveTo>
                  <a:cubicBezTo>
                    <a:pt x="134" y="34"/>
                    <a:pt x="67" y="101"/>
                    <a:pt x="1" y="134"/>
                  </a:cubicBezTo>
                  <a:cubicBezTo>
                    <a:pt x="4304" y="9874"/>
                    <a:pt x="2002" y="20615"/>
                    <a:pt x="2636" y="30956"/>
                  </a:cubicBezTo>
                  <a:lnTo>
                    <a:pt x="3403" y="30956"/>
                  </a:lnTo>
                  <a:cubicBezTo>
                    <a:pt x="4204" y="30956"/>
                    <a:pt x="4971" y="30990"/>
                    <a:pt x="5738" y="30990"/>
                  </a:cubicBezTo>
                  <a:cubicBezTo>
                    <a:pt x="5238" y="20615"/>
                    <a:pt x="4837" y="10241"/>
                    <a:pt x="7239" y="401"/>
                  </a:cubicBezTo>
                  <a:cubicBezTo>
                    <a:pt x="7039" y="268"/>
                    <a:pt x="6805" y="134"/>
                    <a:pt x="6605" y="1"/>
                  </a:cubicBezTo>
                  <a:cubicBezTo>
                    <a:pt x="6172" y="801"/>
                    <a:pt x="5538" y="1435"/>
                    <a:pt x="4904" y="1769"/>
                  </a:cubicBezTo>
                  <a:cubicBezTo>
                    <a:pt x="4546" y="1888"/>
                    <a:pt x="4188" y="1944"/>
                    <a:pt x="3833" y="1944"/>
                  </a:cubicBezTo>
                  <a:cubicBezTo>
                    <a:pt x="2504" y="1944"/>
                    <a:pt x="1228" y="1159"/>
                    <a:pt x="2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078;p48">
              <a:extLst>
                <a:ext uri="{FF2B5EF4-FFF2-40B4-BE49-F238E27FC236}">
                  <a16:creationId xmlns:a16="http://schemas.microsoft.com/office/drawing/2014/main" id="{AC2EC5D3-F834-4F5A-A281-0CD9FED434D1}"/>
                </a:ext>
              </a:extLst>
            </p:cNvPr>
            <p:cNvSpPr/>
            <p:nvPr/>
          </p:nvSpPr>
          <p:spPr>
            <a:xfrm>
              <a:off x="8234289" y="2354568"/>
              <a:ext cx="150973" cy="183426"/>
            </a:xfrm>
            <a:custGeom>
              <a:avLst/>
              <a:gdLst/>
              <a:ahLst/>
              <a:cxnLst/>
              <a:rect l="l" t="t" r="r" b="b"/>
              <a:pathLst>
                <a:path w="6406" h="7783" extrusionOk="0">
                  <a:moveTo>
                    <a:pt x="3670" y="1"/>
                  </a:moveTo>
                  <a:cubicBezTo>
                    <a:pt x="3114" y="1"/>
                    <a:pt x="2558" y="70"/>
                    <a:pt x="2002" y="209"/>
                  </a:cubicBezTo>
                  <a:cubicBezTo>
                    <a:pt x="1402" y="376"/>
                    <a:pt x="801" y="643"/>
                    <a:pt x="501" y="1143"/>
                  </a:cubicBezTo>
                  <a:cubicBezTo>
                    <a:pt x="268" y="1510"/>
                    <a:pt x="201" y="1944"/>
                    <a:pt x="168" y="2344"/>
                  </a:cubicBezTo>
                  <a:cubicBezTo>
                    <a:pt x="68" y="3044"/>
                    <a:pt x="1" y="3745"/>
                    <a:pt x="201" y="4412"/>
                  </a:cubicBezTo>
                  <a:cubicBezTo>
                    <a:pt x="368" y="4879"/>
                    <a:pt x="635" y="5279"/>
                    <a:pt x="935" y="5680"/>
                  </a:cubicBezTo>
                  <a:cubicBezTo>
                    <a:pt x="1885" y="6860"/>
                    <a:pt x="3287" y="7782"/>
                    <a:pt x="4791" y="7782"/>
                  </a:cubicBezTo>
                  <a:cubicBezTo>
                    <a:pt x="4818" y="7782"/>
                    <a:pt x="4844" y="7782"/>
                    <a:pt x="4871" y="7781"/>
                  </a:cubicBezTo>
                  <a:cubicBezTo>
                    <a:pt x="5038" y="7781"/>
                    <a:pt x="5205" y="7781"/>
                    <a:pt x="5305" y="7681"/>
                  </a:cubicBezTo>
                  <a:cubicBezTo>
                    <a:pt x="5371" y="7581"/>
                    <a:pt x="5705" y="7414"/>
                    <a:pt x="5738" y="7314"/>
                  </a:cubicBezTo>
                  <a:cubicBezTo>
                    <a:pt x="5972" y="6147"/>
                    <a:pt x="6405" y="5413"/>
                    <a:pt x="6172" y="4445"/>
                  </a:cubicBezTo>
                  <a:cubicBezTo>
                    <a:pt x="6105" y="4279"/>
                    <a:pt x="5805" y="3612"/>
                    <a:pt x="5805" y="3445"/>
                  </a:cubicBezTo>
                  <a:cubicBezTo>
                    <a:pt x="5805" y="2911"/>
                    <a:pt x="5938" y="3044"/>
                    <a:pt x="5838" y="2511"/>
                  </a:cubicBezTo>
                  <a:cubicBezTo>
                    <a:pt x="5738" y="2010"/>
                    <a:pt x="5572" y="643"/>
                    <a:pt x="5171" y="342"/>
                  </a:cubicBezTo>
                  <a:cubicBezTo>
                    <a:pt x="4838" y="109"/>
                    <a:pt x="4404" y="42"/>
                    <a:pt x="4004" y="9"/>
                  </a:cubicBezTo>
                  <a:cubicBezTo>
                    <a:pt x="3893" y="3"/>
                    <a:pt x="3781" y="1"/>
                    <a:pt x="36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079;p48">
              <a:extLst>
                <a:ext uri="{FF2B5EF4-FFF2-40B4-BE49-F238E27FC236}">
                  <a16:creationId xmlns:a16="http://schemas.microsoft.com/office/drawing/2014/main" id="{5A1710C1-44AE-4145-A270-19D519C89C3D}"/>
                </a:ext>
              </a:extLst>
            </p:cNvPr>
            <p:cNvSpPr/>
            <p:nvPr/>
          </p:nvSpPr>
          <p:spPr>
            <a:xfrm>
              <a:off x="8157247" y="2556800"/>
              <a:ext cx="66861" cy="326268"/>
            </a:xfrm>
            <a:custGeom>
              <a:avLst/>
              <a:gdLst/>
              <a:ahLst/>
              <a:cxnLst/>
              <a:rect l="l" t="t" r="r" b="b"/>
              <a:pathLst>
                <a:path w="2837" h="13844" extrusionOk="0">
                  <a:moveTo>
                    <a:pt x="2836" y="1"/>
                  </a:moveTo>
                  <a:lnTo>
                    <a:pt x="2836" y="1"/>
                  </a:lnTo>
                  <a:cubicBezTo>
                    <a:pt x="2236" y="101"/>
                    <a:pt x="1969" y="735"/>
                    <a:pt x="1769" y="1302"/>
                  </a:cubicBezTo>
                  <a:cubicBezTo>
                    <a:pt x="1135" y="3370"/>
                    <a:pt x="468" y="5438"/>
                    <a:pt x="234" y="7573"/>
                  </a:cubicBezTo>
                  <a:cubicBezTo>
                    <a:pt x="1" y="9708"/>
                    <a:pt x="234" y="11943"/>
                    <a:pt x="1268" y="13844"/>
                  </a:cubicBezTo>
                  <a:cubicBezTo>
                    <a:pt x="1102" y="9174"/>
                    <a:pt x="1002" y="4304"/>
                    <a:pt x="28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080;p48">
              <a:extLst>
                <a:ext uri="{FF2B5EF4-FFF2-40B4-BE49-F238E27FC236}">
                  <a16:creationId xmlns:a16="http://schemas.microsoft.com/office/drawing/2014/main" id="{5F720DC7-3FF4-4477-B62D-00AA789307EC}"/>
                </a:ext>
              </a:extLst>
            </p:cNvPr>
            <p:cNvSpPr/>
            <p:nvPr/>
          </p:nvSpPr>
          <p:spPr>
            <a:xfrm>
              <a:off x="8196557" y="2324967"/>
              <a:ext cx="112441" cy="124672"/>
            </a:xfrm>
            <a:custGeom>
              <a:avLst/>
              <a:gdLst/>
              <a:ahLst/>
              <a:cxnLst/>
              <a:rect l="l" t="t" r="r" b="b"/>
              <a:pathLst>
                <a:path w="4771" h="5290" extrusionOk="0">
                  <a:moveTo>
                    <a:pt x="2777" y="0"/>
                  </a:moveTo>
                  <a:cubicBezTo>
                    <a:pt x="2343" y="0"/>
                    <a:pt x="1910" y="101"/>
                    <a:pt x="1535" y="298"/>
                  </a:cubicBezTo>
                  <a:cubicBezTo>
                    <a:pt x="801" y="631"/>
                    <a:pt x="268" y="1332"/>
                    <a:pt x="101" y="2132"/>
                  </a:cubicBezTo>
                  <a:cubicBezTo>
                    <a:pt x="1" y="2599"/>
                    <a:pt x="67" y="3166"/>
                    <a:pt x="468" y="3467"/>
                  </a:cubicBezTo>
                  <a:cubicBezTo>
                    <a:pt x="635" y="3600"/>
                    <a:pt x="835" y="3667"/>
                    <a:pt x="901" y="3833"/>
                  </a:cubicBezTo>
                  <a:cubicBezTo>
                    <a:pt x="1035" y="4100"/>
                    <a:pt x="835" y="4401"/>
                    <a:pt x="835" y="4701"/>
                  </a:cubicBezTo>
                  <a:cubicBezTo>
                    <a:pt x="868" y="4968"/>
                    <a:pt x="1135" y="5201"/>
                    <a:pt x="1435" y="5268"/>
                  </a:cubicBezTo>
                  <a:cubicBezTo>
                    <a:pt x="1497" y="5283"/>
                    <a:pt x="1561" y="5290"/>
                    <a:pt x="1626" y="5290"/>
                  </a:cubicBezTo>
                  <a:cubicBezTo>
                    <a:pt x="1840" y="5290"/>
                    <a:pt x="2064" y="5219"/>
                    <a:pt x="2269" y="5168"/>
                  </a:cubicBezTo>
                  <a:cubicBezTo>
                    <a:pt x="2536" y="5068"/>
                    <a:pt x="2836" y="4934"/>
                    <a:pt x="3103" y="4901"/>
                  </a:cubicBezTo>
                  <a:cubicBezTo>
                    <a:pt x="2736" y="4067"/>
                    <a:pt x="3003" y="3000"/>
                    <a:pt x="3737" y="2432"/>
                  </a:cubicBezTo>
                  <a:cubicBezTo>
                    <a:pt x="4070" y="2166"/>
                    <a:pt x="4537" y="1965"/>
                    <a:pt x="4671" y="1532"/>
                  </a:cubicBezTo>
                  <a:cubicBezTo>
                    <a:pt x="4771" y="1265"/>
                    <a:pt x="4671" y="965"/>
                    <a:pt x="4537" y="731"/>
                  </a:cubicBezTo>
                  <a:cubicBezTo>
                    <a:pt x="4371" y="531"/>
                    <a:pt x="4104" y="364"/>
                    <a:pt x="3870" y="231"/>
                  </a:cubicBezTo>
                  <a:cubicBezTo>
                    <a:pt x="3529" y="76"/>
                    <a:pt x="3153" y="0"/>
                    <a:pt x="2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081;p48">
              <a:extLst>
                <a:ext uri="{FF2B5EF4-FFF2-40B4-BE49-F238E27FC236}">
                  <a16:creationId xmlns:a16="http://schemas.microsoft.com/office/drawing/2014/main" id="{82E9B7D3-1CB3-42E5-AD7C-DE9B89124B1B}"/>
                </a:ext>
              </a:extLst>
            </p:cNvPr>
            <p:cNvSpPr/>
            <p:nvPr/>
          </p:nvSpPr>
          <p:spPr>
            <a:xfrm>
              <a:off x="8228020" y="2328502"/>
              <a:ext cx="155663" cy="160212"/>
            </a:xfrm>
            <a:custGeom>
              <a:avLst/>
              <a:gdLst/>
              <a:ahLst/>
              <a:cxnLst/>
              <a:rect l="l" t="t" r="r" b="b"/>
              <a:pathLst>
                <a:path w="6605" h="6798" extrusionOk="0">
                  <a:moveTo>
                    <a:pt x="4035" y="1"/>
                  </a:moveTo>
                  <a:cubicBezTo>
                    <a:pt x="3565" y="1"/>
                    <a:pt x="3085" y="112"/>
                    <a:pt x="2635" y="314"/>
                  </a:cubicBezTo>
                  <a:cubicBezTo>
                    <a:pt x="2001" y="581"/>
                    <a:pt x="1434" y="1048"/>
                    <a:pt x="967" y="1582"/>
                  </a:cubicBezTo>
                  <a:cubicBezTo>
                    <a:pt x="600" y="2016"/>
                    <a:pt x="234" y="2549"/>
                    <a:pt x="200" y="3116"/>
                  </a:cubicBezTo>
                  <a:cubicBezTo>
                    <a:pt x="200" y="3517"/>
                    <a:pt x="334" y="3917"/>
                    <a:pt x="300" y="4284"/>
                  </a:cubicBezTo>
                  <a:cubicBezTo>
                    <a:pt x="267" y="4551"/>
                    <a:pt x="133" y="4818"/>
                    <a:pt x="100" y="5084"/>
                  </a:cubicBezTo>
                  <a:cubicBezTo>
                    <a:pt x="0" y="5585"/>
                    <a:pt x="167" y="6152"/>
                    <a:pt x="534" y="6519"/>
                  </a:cubicBezTo>
                  <a:cubicBezTo>
                    <a:pt x="667" y="6619"/>
                    <a:pt x="834" y="6752"/>
                    <a:pt x="1001" y="6786"/>
                  </a:cubicBezTo>
                  <a:cubicBezTo>
                    <a:pt x="1040" y="6794"/>
                    <a:pt x="1081" y="6798"/>
                    <a:pt x="1123" y="6798"/>
                  </a:cubicBezTo>
                  <a:cubicBezTo>
                    <a:pt x="1258" y="6798"/>
                    <a:pt x="1399" y="6754"/>
                    <a:pt x="1501" y="6652"/>
                  </a:cubicBezTo>
                  <a:cubicBezTo>
                    <a:pt x="1668" y="6452"/>
                    <a:pt x="1635" y="6185"/>
                    <a:pt x="1568" y="5952"/>
                  </a:cubicBezTo>
                  <a:cubicBezTo>
                    <a:pt x="1501" y="5718"/>
                    <a:pt x="1434" y="5451"/>
                    <a:pt x="1501" y="5251"/>
                  </a:cubicBezTo>
                  <a:cubicBezTo>
                    <a:pt x="1601" y="5018"/>
                    <a:pt x="1801" y="4884"/>
                    <a:pt x="1935" y="4751"/>
                  </a:cubicBezTo>
                  <a:cubicBezTo>
                    <a:pt x="2102" y="4584"/>
                    <a:pt x="2268" y="4351"/>
                    <a:pt x="2168" y="4150"/>
                  </a:cubicBezTo>
                  <a:lnTo>
                    <a:pt x="2168" y="4150"/>
                  </a:lnTo>
                  <a:cubicBezTo>
                    <a:pt x="2261" y="4197"/>
                    <a:pt x="2368" y="4222"/>
                    <a:pt x="2473" y="4222"/>
                  </a:cubicBezTo>
                  <a:cubicBezTo>
                    <a:pt x="2595" y="4222"/>
                    <a:pt x="2713" y="4189"/>
                    <a:pt x="2802" y="4117"/>
                  </a:cubicBezTo>
                  <a:cubicBezTo>
                    <a:pt x="3002" y="3950"/>
                    <a:pt x="3102" y="3717"/>
                    <a:pt x="3036" y="3517"/>
                  </a:cubicBezTo>
                  <a:lnTo>
                    <a:pt x="3036" y="3517"/>
                  </a:lnTo>
                  <a:cubicBezTo>
                    <a:pt x="3268" y="3588"/>
                    <a:pt x="3510" y="3621"/>
                    <a:pt x="3751" y="3621"/>
                  </a:cubicBezTo>
                  <a:cubicBezTo>
                    <a:pt x="3960" y="3621"/>
                    <a:pt x="4169" y="3596"/>
                    <a:pt x="4370" y="3550"/>
                  </a:cubicBezTo>
                  <a:cubicBezTo>
                    <a:pt x="4537" y="3483"/>
                    <a:pt x="4703" y="3417"/>
                    <a:pt x="4803" y="3283"/>
                  </a:cubicBezTo>
                  <a:cubicBezTo>
                    <a:pt x="4904" y="3183"/>
                    <a:pt x="4904" y="2950"/>
                    <a:pt x="4770" y="2850"/>
                  </a:cubicBezTo>
                  <a:lnTo>
                    <a:pt x="4770" y="2850"/>
                  </a:lnTo>
                  <a:cubicBezTo>
                    <a:pt x="5037" y="2883"/>
                    <a:pt x="5270" y="3016"/>
                    <a:pt x="5537" y="3083"/>
                  </a:cubicBezTo>
                  <a:cubicBezTo>
                    <a:pt x="5654" y="3116"/>
                    <a:pt x="5788" y="3141"/>
                    <a:pt x="5921" y="3141"/>
                  </a:cubicBezTo>
                  <a:cubicBezTo>
                    <a:pt x="6054" y="3141"/>
                    <a:pt x="6188" y="3116"/>
                    <a:pt x="6305" y="3050"/>
                  </a:cubicBezTo>
                  <a:cubicBezTo>
                    <a:pt x="6538" y="2916"/>
                    <a:pt x="6605" y="2583"/>
                    <a:pt x="6571" y="2316"/>
                  </a:cubicBezTo>
                  <a:cubicBezTo>
                    <a:pt x="6538" y="2049"/>
                    <a:pt x="6405" y="1815"/>
                    <a:pt x="6271" y="1549"/>
                  </a:cubicBezTo>
                  <a:cubicBezTo>
                    <a:pt x="6171" y="1382"/>
                    <a:pt x="6071" y="1182"/>
                    <a:pt x="5971" y="1015"/>
                  </a:cubicBezTo>
                  <a:cubicBezTo>
                    <a:pt x="5904" y="915"/>
                    <a:pt x="5871" y="848"/>
                    <a:pt x="5804" y="781"/>
                  </a:cubicBezTo>
                  <a:cubicBezTo>
                    <a:pt x="5711" y="723"/>
                    <a:pt x="5606" y="710"/>
                    <a:pt x="5497" y="710"/>
                  </a:cubicBezTo>
                  <a:cubicBezTo>
                    <a:pt x="5402" y="710"/>
                    <a:pt x="5305" y="720"/>
                    <a:pt x="5211" y="720"/>
                  </a:cubicBezTo>
                  <a:cubicBezTo>
                    <a:pt x="5102" y="720"/>
                    <a:pt x="4997" y="706"/>
                    <a:pt x="4904" y="648"/>
                  </a:cubicBezTo>
                  <a:lnTo>
                    <a:pt x="4904" y="648"/>
                  </a:lnTo>
                  <a:cubicBezTo>
                    <a:pt x="4914" y="650"/>
                    <a:pt x="4925" y="651"/>
                    <a:pt x="4935" y="651"/>
                  </a:cubicBezTo>
                  <a:cubicBezTo>
                    <a:pt x="5079" y="651"/>
                    <a:pt x="5133" y="439"/>
                    <a:pt x="5070" y="314"/>
                  </a:cubicBezTo>
                  <a:cubicBezTo>
                    <a:pt x="5004" y="181"/>
                    <a:pt x="4870" y="148"/>
                    <a:pt x="4703" y="81"/>
                  </a:cubicBezTo>
                  <a:cubicBezTo>
                    <a:pt x="4486" y="27"/>
                    <a:pt x="4262" y="1"/>
                    <a:pt x="4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082;p48">
              <a:extLst>
                <a:ext uri="{FF2B5EF4-FFF2-40B4-BE49-F238E27FC236}">
                  <a16:creationId xmlns:a16="http://schemas.microsoft.com/office/drawing/2014/main" id="{DD2BEEEB-BF13-41D5-A9B4-92E55CEE786D}"/>
                </a:ext>
              </a:extLst>
            </p:cNvPr>
            <p:cNvSpPr/>
            <p:nvPr/>
          </p:nvSpPr>
          <p:spPr>
            <a:xfrm>
              <a:off x="8410385" y="2542660"/>
              <a:ext cx="132096" cy="498429"/>
            </a:xfrm>
            <a:custGeom>
              <a:avLst/>
              <a:gdLst/>
              <a:ahLst/>
              <a:cxnLst/>
              <a:rect l="l" t="t" r="r" b="b"/>
              <a:pathLst>
                <a:path w="5605" h="21149" extrusionOk="0">
                  <a:moveTo>
                    <a:pt x="1" y="0"/>
                  </a:moveTo>
                  <a:cubicBezTo>
                    <a:pt x="1" y="2936"/>
                    <a:pt x="168" y="5838"/>
                    <a:pt x="468" y="8773"/>
                  </a:cubicBezTo>
                  <a:cubicBezTo>
                    <a:pt x="701" y="11042"/>
                    <a:pt x="1035" y="13343"/>
                    <a:pt x="1802" y="15511"/>
                  </a:cubicBezTo>
                  <a:cubicBezTo>
                    <a:pt x="2569" y="17646"/>
                    <a:pt x="3804" y="19714"/>
                    <a:pt x="5605" y="21149"/>
                  </a:cubicBezTo>
                  <a:cubicBezTo>
                    <a:pt x="5605" y="20849"/>
                    <a:pt x="5605" y="20582"/>
                    <a:pt x="5605" y="20315"/>
                  </a:cubicBezTo>
                  <a:cubicBezTo>
                    <a:pt x="4337" y="19548"/>
                    <a:pt x="3770" y="18013"/>
                    <a:pt x="3370" y="16612"/>
                  </a:cubicBezTo>
                  <a:cubicBezTo>
                    <a:pt x="1869" y="11375"/>
                    <a:pt x="1202" y="5971"/>
                    <a:pt x="1302" y="567"/>
                  </a:cubicBezTo>
                  <a:cubicBezTo>
                    <a:pt x="868" y="367"/>
                    <a:pt x="435" y="167"/>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083;p48">
              <a:extLst>
                <a:ext uri="{FF2B5EF4-FFF2-40B4-BE49-F238E27FC236}">
                  <a16:creationId xmlns:a16="http://schemas.microsoft.com/office/drawing/2014/main" id="{B446F000-8EE8-46B6-9A82-AA75765BD6A1}"/>
                </a:ext>
              </a:extLst>
            </p:cNvPr>
            <p:cNvSpPr/>
            <p:nvPr/>
          </p:nvSpPr>
          <p:spPr>
            <a:xfrm>
              <a:off x="8562113" y="2625193"/>
              <a:ext cx="314485" cy="305058"/>
            </a:xfrm>
            <a:custGeom>
              <a:avLst/>
              <a:gdLst/>
              <a:ahLst/>
              <a:cxnLst/>
              <a:rect l="l" t="t" r="r" b="b"/>
              <a:pathLst>
                <a:path w="13344" h="12944" extrusionOk="0">
                  <a:moveTo>
                    <a:pt x="12009" y="1"/>
                  </a:moveTo>
                  <a:cubicBezTo>
                    <a:pt x="11943" y="1"/>
                    <a:pt x="11876" y="34"/>
                    <a:pt x="11843" y="68"/>
                  </a:cubicBezTo>
                  <a:cubicBezTo>
                    <a:pt x="11276" y="468"/>
                    <a:pt x="10742" y="1035"/>
                    <a:pt x="10241" y="1502"/>
                  </a:cubicBezTo>
                  <a:cubicBezTo>
                    <a:pt x="10206" y="1511"/>
                    <a:pt x="10172" y="1515"/>
                    <a:pt x="10142" y="1515"/>
                  </a:cubicBezTo>
                  <a:cubicBezTo>
                    <a:pt x="10059" y="1515"/>
                    <a:pt x="9999" y="1484"/>
                    <a:pt x="9975" y="1435"/>
                  </a:cubicBezTo>
                  <a:cubicBezTo>
                    <a:pt x="9774" y="1068"/>
                    <a:pt x="10075" y="768"/>
                    <a:pt x="9975" y="368"/>
                  </a:cubicBezTo>
                  <a:cubicBezTo>
                    <a:pt x="9975" y="259"/>
                    <a:pt x="9886" y="150"/>
                    <a:pt x="9799" y="150"/>
                  </a:cubicBezTo>
                  <a:cubicBezTo>
                    <a:pt x="9779" y="150"/>
                    <a:pt x="9760" y="155"/>
                    <a:pt x="9741" y="168"/>
                  </a:cubicBezTo>
                  <a:cubicBezTo>
                    <a:pt x="9708" y="201"/>
                    <a:pt x="9674" y="234"/>
                    <a:pt x="9674" y="301"/>
                  </a:cubicBezTo>
                  <a:cubicBezTo>
                    <a:pt x="9307" y="1469"/>
                    <a:pt x="9007" y="2236"/>
                    <a:pt x="8740" y="3470"/>
                  </a:cubicBezTo>
                  <a:cubicBezTo>
                    <a:pt x="7806" y="4337"/>
                    <a:pt x="6872" y="5171"/>
                    <a:pt x="5838" y="5938"/>
                  </a:cubicBezTo>
                  <a:cubicBezTo>
                    <a:pt x="3837" y="7473"/>
                    <a:pt x="1569" y="8907"/>
                    <a:pt x="468" y="11175"/>
                  </a:cubicBezTo>
                  <a:cubicBezTo>
                    <a:pt x="168" y="11709"/>
                    <a:pt x="1" y="12343"/>
                    <a:pt x="68" y="12943"/>
                  </a:cubicBezTo>
                  <a:cubicBezTo>
                    <a:pt x="3837" y="11976"/>
                    <a:pt x="7406" y="7473"/>
                    <a:pt x="9741" y="4304"/>
                  </a:cubicBezTo>
                  <a:cubicBezTo>
                    <a:pt x="10108" y="3737"/>
                    <a:pt x="11242" y="3737"/>
                    <a:pt x="12310" y="3470"/>
                  </a:cubicBezTo>
                  <a:cubicBezTo>
                    <a:pt x="12443" y="3437"/>
                    <a:pt x="12576" y="3403"/>
                    <a:pt x="12743" y="3370"/>
                  </a:cubicBezTo>
                  <a:cubicBezTo>
                    <a:pt x="12777" y="3337"/>
                    <a:pt x="12810" y="3337"/>
                    <a:pt x="12843" y="3337"/>
                  </a:cubicBezTo>
                  <a:cubicBezTo>
                    <a:pt x="12843" y="3337"/>
                    <a:pt x="12877" y="3303"/>
                    <a:pt x="12877" y="3303"/>
                  </a:cubicBezTo>
                  <a:cubicBezTo>
                    <a:pt x="12910" y="3303"/>
                    <a:pt x="12977" y="3270"/>
                    <a:pt x="13010" y="3236"/>
                  </a:cubicBezTo>
                  <a:cubicBezTo>
                    <a:pt x="13077" y="3203"/>
                    <a:pt x="13144" y="3103"/>
                    <a:pt x="13144" y="3003"/>
                  </a:cubicBezTo>
                  <a:cubicBezTo>
                    <a:pt x="12677" y="3003"/>
                    <a:pt x="12210" y="3103"/>
                    <a:pt x="11743" y="3203"/>
                  </a:cubicBezTo>
                  <a:cubicBezTo>
                    <a:pt x="11709" y="3136"/>
                    <a:pt x="11776" y="3003"/>
                    <a:pt x="11743" y="2936"/>
                  </a:cubicBezTo>
                  <a:cubicBezTo>
                    <a:pt x="12276" y="2603"/>
                    <a:pt x="12743" y="2336"/>
                    <a:pt x="13210" y="1969"/>
                  </a:cubicBezTo>
                  <a:cubicBezTo>
                    <a:pt x="13277" y="1936"/>
                    <a:pt x="13344" y="1869"/>
                    <a:pt x="13344" y="1802"/>
                  </a:cubicBezTo>
                  <a:cubicBezTo>
                    <a:pt x="13344" y="1735"/>
                    <a:pt x="13277" y="1702"/>
                    <a:pt x="13210" y="1702"/>
                  </a:cubicBezTo>
                  <a:cubicBezTo>
                    <a:pt x="13144" y="1702"/>
                    <a:pt x="13077" y="1702"/>
                    <a:pt x="13010" y="1735"/>
                  </a:cubicBezTo>
                  <a:cubicBezTo>
                    <a:pt x="12476" y="1969"/>
                    <a:pt x="12176" y="2102"/>
                    <a:pt x="11676" y="2403"/>
                  </a:cubicBezTo>
                  <a:cubicBezTo>
                    <a:pt x="11609" y="2336"/>
                    <a:pt x="11542" y="2236"/>
                    <a:pt x="11509" y="2169"/>
                  </a:cubicBezTo>
                  <a:cubicBezTo>
                    <a:pt x="12076" y="1702"/>
                    <a:pt x="12443" y="1402"/>
                    <a:pt x="12977" y="935"/>
                  </a:cubicBezTo>
                  <a:cubicBezTo>
                    <a:pt x="13077" y="868"/>
                    <a:pt x="13144" y="835"/>
                    <a:pt x="13177" y="735"/>
                  </a:cubicBezTo>
                  <a:cubicBezTo>
                    <a:pt x="13210" y="635"/>
                    <a:pt x="13177" y="535"/>
                    <a:pt x="13043" y="501"/>
                  </a:cubicBezTo>
                  <a:cubicBezTo>
                    <a:pt x="12276" y="901"/>
                    <a:pt x="11743" y="1235"/>
                    <a:pt x="11042" y="1769"/>
                  </a:cubicBezTo>
                  <a:cubicBezTo>
                    <a:pt x="11009" y="1735"/>
                    <a:pt x="10942" y="1669"/>
                    <a:pt x="10909" y="1635"/>
                  </a:cubicBezTo>
                  <a:cubicBezTo>
                    <a:pt x="11342" y="1135"/>
                    <a:pt x="11642" y="768"/>
                    <a:pt x="12076" y="268"/>
                  </a:cubicBezTo>
                  <a:cubicBezTo>
                    <a:pt x="12143" y="234"/>
                    <a:pt x="12176" y="134"/>
                    <a:pt x="12176" y="68"/>
                  </a:cubicBezTo>
                  <a:cubicBezTo>
                    <a:pt x="12143" y="1"/>
                    <a:pt x="12076" y="1"/>
                    <a:pt x="12009" y="1"/>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084;p48">
              <a:extLst>
                <a:ext uri="{FF2B5EF4-FFF2-40B4-BE49-F238E27FC236}">
                  <a16:creationId xmlns:a16="http://schemas.microsoft.com/office/drawing/2014/main" id="{BA298904-9834-4C5B-A680-A2B2FE8C56A1}"/>
                </a:ext>
              </a:extLst>
            </p:cNvPr>
            <p:cNvSpPr/>
            <p:nvPr/>
          </p:nvSpPr>
          <p:spPr>
            <a:xfrm>
              <a:off x="8203627" y="2385323"/>
              <a:ext cx="79446" cy="132897"/>
            </a:xfrm>
            <a:custGeom>
              <a:avLst/>
              <a:gdLst/>
              <a:ahLst/>
              <a:cxnLst/>
              <a:rect l="l" t="t" r="r" b="b"/>
              <a:pathLst>
                <a:path w="3371" h="5639" extrusionOk="0">
                  <a:moveTo>
                    <a:pt x="574" y="1"/>
                  </a:moveTo>
                  <a:cubicBezTo>
                    <a:pt x="363" y="1"/>
                    <a:pt x="168" y="156"/>
                    <a:pt x="168" y="338"/>
                  </a:cubicBezTo>
                  <a:cubicBezTo>
                    <a:pt x="168" y="639"/>
                    <a:pt x="468" y="805"/>
                    <a:pt x="601" y="1072"/>
                  </a:cubicBezTo>
                  <a:cubicBezTo>
                    <a:pt x="735" y="1406"/>
                    <a:pt x="535" y="1739"/>
                    <a:pt x="368" y="2040"/>
                  </a:cubicBezTo>
                  <a:cubicBezTo>
                    <a:pt x="168" y="2340"/>
                    <a:pt x="1" y="2740"/>
                    <a:pt x="234" y="3007"/>
                  </a:cubicBezTo>
                  <a:cubicBezTo>
                    <a:pt x="401" y="3241"/>
                    <a:pt x="768" y="3274"/>
                    <a:pt x="935" y="3541"/>
                  </a:cubicBezTo>
                  <a:cubicBezTo>
                    <a:pt x="1068" y="3774"/>
                    <a:pt x="968" y="4108"/>
                    <a:pt x="1035" y="4375"/>
                  </a:cubicBezTo>
                  <a:cubicBezTo>
                    <a:pt x="1102" y="4775"/>
                    <a:pt x="1702" y="4742"/>
                    <a:pt x="1902" y="5075"/>
                  </a:cubicBezTo>
                  <a:cubicBezTo>
                    <a:pt x="2141" y="5510"/>
                    <a:pt x="2356" y="5638"/>
                    <a:pt x="2554" y="5638"/>
                  </a:cubicBezTo>
                  <a:cubicBezTo>
                    <a:pt x="2828" y="5638"/>
                    <a:pt x="3071" y="5395"/>
                    <a:pt x="3303" y="5375"/>
                  </a:cubicBezTo>
                  <a:cubicBezTo>
                    <a:pt x="2870" y="4975"/>
                    <a:pt x="3137" y="4375"/>
                    <a:pt x="3303" y="3808"/>
                  </a:cubicBezTo>
                  <a:cubicBezTo>
                    <a:pt x="3370" y="3507"/>
                    <a:pt x="2936" y="2807"/>
                    <a:pt x="3036" y="2540"/>
                  </a:cubicBezTo>
                  <a:cubicBezTo>
                    <a:pt x="3137" y="2273"/>
                    <a:pt x="3070" y="2040"/>
                    <a:pt x="2970" y="1806"/>
                  </a:cubicBezTo>
                  <a:cubicBezTo>
                    <a:pt x="2870" y="1539"/>
                    <a:pt x="2636" y="1339"/>
                    <a:pt x="2369" y="1206"/>
                  </a:cubicBezTo>
                  <a:cubicBezTo>
                    <a:pt x="2136" y="1072"/>
                    <a:pt x="1869" y="972"/>
                    <a:pt x="1635" y="772"/>
                  </a:cubicBezTo>
                  <a:cubicBezTo>
                    <a:pt x="1469" y="639"/>
                    <a:pt x="1335" y="439"/>
                    <a:pt x="1202" y="305"/>
                  </a:cubicBezTo>
                  <a:cubicBezTo>
                    <a:pt x="1035" y="138"/>
                    <a:pt x="835" y="5"/>
                    <a:pt x="635" y="5"/>
                  </a:cubicBezTo>
                  <a:cubicBezTo>
                    <a:pt x="615" y="2"/>
                    <a:pt x="594" y="1"/>
                    <a:pt x="5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085;p48">
              <a:extLst>
                <a:ext uri="{FF2B5EF4-FFF2-40B4-BE49-F238E27FC236}">
                  <a16:creationId xmlns:a16="http://schemas.microsoft.com/office/drawing/2014/main" id="{5779FCAE-6A27-4CA6-BEE9-52DC27873F34}"/>
                </a:ext>
              </a:extLst>
            </p:cNvPr>
            <p:cNvSpPr/>
            <p:nvPr/>
          </p:nvSpPr>
          <p:spPr>
            <a:xfrm>
              <a:off x="8220148" y="2353130"/>
              <a:ext cx="44048" cy="45674"/>
            </a:xfrm>
            <a:custGeom>
              <a:avLst/>
              <a:gdLst/>
              <a:ahLst/>
              <a:cxnLst/>
              <a:rect l="l" t="t" r="r" b="b"/>
              <a:pathLst>
                <a:path w="1869" h="1938" extrusionOk="0">
                  <a:moveTo>
                    <a:pt x="1773" y="0"/>
                  </a:moveTo>
                  <a:cubicBezTo>
                    <a:pt x="1305" y="0"/>
                    <a:pt x="847" y="227"/>
                    <a:pt x="534" y="570"/>
                  </a:cubicBezTo>
                  <a:cubicBezTo>
                    <a:pt x="201" y="904"/>
                    <a:pt x="0" y="1438"/>
                    <a:pt x="67" y="1938"/>
                  </a:cubicBezTo>
                  <a:cubicBezTo>
                    <a:pt x="501" y="1137"/>
                    <a:pt x="1068" y="403"/>
                    <a:pt x="1868" y="3"/>
                  </a:cubicBezTo>
                  <a:cubicBezTo>
                    <a:pt x="1837" y="1"/>
                    <a:pt x="1805" y="0"/>
                    <a:pt x="17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086;p48">
              <a:extLst>
                <a:ext uri="{FF2B5EF4-FFF2-40B4-BE49-F238E27FC236}">
                  <a16:creationId xmlns:a16="http://schemas.microsoft.com/office/drawing/2014/main" id="{26B426AE-2228-4430-9002-F6F0E402D830}"/>
                </a:ext>
              </a:extLst>
            </p:cNvPr>
            <p:cNvSpPr/>
            <p:nvPr/>
          </p:nvSpPr>
          <p:spPr>
            <a:xfrm>
              <a:off x="7948132" y="3524553"/>
              <a:ext cx="489026" cy="33042"/>
            </a:xfrm>
            <a:custGeom>
              <a:avLst/>
              <a:gdLst/>
              <a:ahLst/>
              <a:cxnLst/>
              <a:rect l="l" t="t" r="r" b="b"/>
              <a:pathLst>
                <a:path w="20750" h="1402" extrusionOk="0">
                  <a:moveTo>
                    <a:pt x="1" y="0"/>
                  </a:moveTo>
                  <a:lnTo>
                    <a:pt x="1" y="1401"/>
                  </a:lnTo>
                  <a:lnTo>
                    <a:pt x="20749" y="1401"/>
                  </a:lnTo>
                  <a:lnTo>
                    <a:pt x="20716" y="0"/>
                  </a:ln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087;p48">
              <a:extLst>
                <a:ext uri="{FF2B5EF4-FFF2-40B4-BE49-F238E27FC236}">
                  <a16:creationId xmlns:a16="http://schemas.microsoft.com/office/drawing/2014/main" id="{15715D1C-0297-4B55-BD17-367294D4B583}"/>
                </a:ext>
              </a:extLst>
            </p:cNvPr>
            <p:cNvSpPr/>
            <p:nvPr/>
          </p:nvSpPr>
          <p:spPr>
            <a:xfrm>
              <a:off x="7350672" y="2933551"/>
              <a:ext cx="530669" cy="533639"/>
            </a:xfrm>
            <a:custGeom>
              <a:avLst/>
              <a:gdLst/>
              <a:ahLst/>
              <a:cxnLst/>
              <a:rect l="l" t="t" r="r" b="b"/>
              <a:pathLst>
                <a:path w="22517" h="22643" extrusionOk="0">
                  <a:moveTo>
                    <a:pt x="11369" y="0"/>
                  </a:moveTo>
                  <a:cubicBezTo>
                    <a:pt x="10789" y="0"/>
                    <a:pt x="10264" y="62"/>
                    <a:pt x="9507" y="160"/>
                  </a:cubicBezTo>
                  <a:cubicBezTo>
                    <a:pt x="7806" y="393"/>
                    <a:pt x="5638" y="994"/>
                    <a:pt x="4437" y="2194"/>
                  </a:cubicBezTo>
                  <a:cubicBezTo>
                    <a:pt x="4337" y="2294"/>
                    <a:pt x="4270" y="2361"/>
                    <a:pt x="4203" y="2461"/>
                  </a:cubicBezTo>
                  <a:cubicBezTo>
                    <a:pt x="4137" y="2495"/>
                    <a:pt x="4070" y="2528"/>
                    <a:pt x="4003" y="2595"/>
                  </a:cubicBezTo>
                  <a:cubicBezTo>
                    <a:pt x="3269" y="3195"/>
                    <a:pt x="2736" y="4062"/>
                    <a:pt x="2402" y="4930"/>
                  </a:cubicBezTo>
                  <a:cubicBezTo>
                    <a:pt x="2069" y="5797"/>
                    <a:pt x="1902" y="6698"/>
                    <a:pt x="1735" y="7598"/>
                  </a:cubicBezTo>
                  <a:cubicBezTo>
                    <a:pt x="1435" y="9266"/>
                    <a:pt x="1168" y="10934"/>
                    <a:pt x="701" y="12569"/>
                  </a:cubicBezTo>
                  <a:cubicBezTo>
                    <a:pt x="467" y="13336"/>
                    <a:pt x="201" y="14070"/>
                    <a:pt x="101" y="14837"/>
                  </a:cubicBezTo>
                  <a:cubicBezTo>
                    <a:pt x="0" y="15571"/>
                    <a:pt x="67" y="16371"/>
                    <a:pt x="467" y="16972"/>
                  </a:cubicBezTo>
                  <a:cubicBezTo>
                    <a:pt x="780" y="17414"/>
                    <a:pt x="1335" y="17714"/>
                    <a:pt x="1913" y="17714"/>
                  </a:cubicBezTo>
                  <a:cubicBezTo>
                    <a:pt x="2076" y="17714"/>
                    <a:pt x="2241" y="17690"/>
                    <a:pt x="2402" y="17639"/>
                  </a:cubicBezTo>
                  <a:cubicBezTo>
                    <a:pt x="2426" y="17631"/>
                    <a:pt x="2452" y="17627"/>
                    <a:pt x="2480" y="17627"/>
                  </a:cubicBezTo>
                  <a:cubicBezTo>
                    <a:pt x="3141" y="17627"/>
                    <a:pt x="4757" y="19889"/>
                    <a:pt x="4437" y="22642"/>
                  </a:cubicBezTo>
                  <a:lnTo>
                    <a:pt x="19648" y="22642"/>
                  </a:lnTo>
                  <a:cubicBezTo>
                    <a:pt x="19360" y="19889"/>
                    <a:pt x="19287" y="17627"/>
                    <a:pt x="19783" y="17627"/>
                  </a:cubicBezTo>
                  <a:cubicBezTo>
                    <a:pt x="19804" y="17627"/>
                    <a:pt x="19825" y="17631"/>
                    <a:pt x="19848" y="17639"/>
                  </a:cubicBezTo>
                  <a:cubicBezTo>
                    <a:pt x="20002" y="17690"/>
                    <a:pt x="20163" y="17714"/>
                    <a:pt x="20325" y="17714"/>
                  </a:cubicBezTo>
                  <a:cubicBezTo>
                    <a:pt x="20898" y="17714"/>
                    <a:pt x="21485" y="17414"/>
                    <a:pt x="21849" y="16972"/>
                  </a:cubicBezTo>
                  <a:cubicBezTo>
                    <a:pt x="22350" y="16371"/>
                    <a:pt x="22517" y="15571"/>
                    <a:pt x="22517" y="14837"/>
                  </a:cubicBezTo>
                  <a:cubicBezTo>
                    <a:pt x="22517" y="14070"/>
                    <a:pt x="22350" y="13336"/>
                    <a:pt x="22250" y="12569"/>
                  </a:cubicBezTo>
                  <a:cubicBezTo>
                    <a:pt x="21983" y="10934"/>
                    <a:pt x="21983" y="9266"/>
                    <a:pt x="21883" y="7598"/>
                  </a:cubicBezTo>
                  <a:cubicBezTo>
                    <a:pt x="21849" y="6698"/>
                    <a:pt x="21816" y="5797"/>
                    <a:pt x="21583" y="4930"/>
                  </a:cubicBezTo>
                  <a:cubicBezTo>
                    <a:pt x="21349" y="4062"/>
                    <a:pt x="20949" y="3195"/>
                    <a:pt x="20315" y="2595"/>
                  </a:cubicBezTo>
                  <a:cubicBezTo>
                    <a:pt x="20248" y="2495"/>
                    <a:pt x="20148" y="2428"/>
                    <a:pt x="20048" y="2428"/>
                  </a:cubicBezTo>
                  <a:cubicBezTo>
                    <a:pt x="20015" y="2428"/>
                    <a:pt x="19981" y="2461"/>
                    <a:pt x="19948" y="2495"/>
                  </a:cubicBezTo>
                  <a:cubicBezTo>
                    <a:pt x="19848" y="2395"/>
                    <a:pt x="19781" y="2294"/>
                    <a:pt x="19681" y="2194"/>
                  </a:cubicBezTo>
                  <a:cubicBezTo>
                    <a:pt x="18480" y="994"/>
                    <a:pt x="16279" y="393"/>
                    <a:pt x="14611" y="160"/>
                  </a:cubicBezTo>
                  <a:cubicBezTo>
                    <a:pt x="13854" y="62"/>
                    <a:pt x="13311" y="0"/>
                    <a:pt x="12722" y="0"/>
                  </a:cubicBezTo>
                  <a:cubicBezTo>
                    <a:pt x="12506" y="0"/>
                    <a:pt x="12284" y="8"/>
                    <a:pt x="12042" y="26"/>
                  </a:cubicBezTo>
                  <a:cubicBezTo>
                    <a:pt x="11801" y="8"/>
                    <a:pt x="11581" y="0"/>
                    <a:pt x="113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088;p48">
              <a:extLst>
                <a:ext uri="{FF2B5EF4-FFF2-40B4-BE49-F238E27FC236}">
                  <a16:creationId xmlns:a16="http://schemas.microsoft.com/office/drawing/2014/main" id="{082E3A42-9363-42F4-A816-DD3164652544}"/>
                </a:ext>
              </a:extLst>
            </p:cNvPr>
            <p:cNvSpPr/>
            <p:nvPr/>
          </p:nvSpPr>
          <p:spPr>
            <a:xfrm>
              <a:off x="7455218" y="3432569"/>
              <a:ext cx="358509" cy="34621"/>
            </a:xfrm>
            <a:custGeom>
              <a:avLst/>
              <a:gdLst/>
              <a:ahLst/>
              <a:cxnLst/>
              <a:rect l="l" t="t" r="r" b="b"/>
              <a:pathLst>
                <a:path w="15212" h="1469" extrusionOk="0">
                  <a:moveTo>
                    <a:pt x="335" y="1"/>
                  </a:moveTo>
                  <a:cubicBezTo>
                    <a:pt x="168" y="501"/>
                    <a:pt x="68" y="968"/>
                    <a:pt x="1" y="1468"/>
                  </a:cubicBezTo>
                  <a:lnTo>
                    <a:pt x="15212" y="1468"/>
                  </a:lnTo>
                  <a:cubicBezTo>
                    <a:pt x="15178" y="968"/>
                    <a:pt x="15045" y="501"/>
                    <a:pt x="14912" y="1"/>
                  </a:cubicBezTo>
                  <a:close/>
                </a:path>
              </a:pathLst>
            </a:custGeom>
            <a:solidFill>
              <a:srgbClr val="072D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089;p48">
              <a:extLst>
                <a:ext uri="{FF2B5EF4-FFF2-40B4-BE49-F238E27FC236}">
                  <a16:creationId xmlns:a16="http://schemas.microsoft.com/office/drawing/2014/main" id="{22F26E25-F37F-4BEC-A000-0F84AB084BE2}"/>
                </a:ext>
              </a:extLst>
            </p:cNvPr>
            <p:cNvSpPr/>
            <p:nvPr/>
          </p:nvSpPr>
          <p:spPr>
            <a:xfrm>
              <a:off x="7596741" y="3063997"/>
              <a:ext cx="128160" cy="203505"/>
            </a:xfrm>
            <a:custGeom>
              <a:avLst/>
              <a:gdLst/>
              <a:ahLst/>
              <a:cxnLst/>
              <a:rect l="l" t="t" r="r" b="b"/>
              <a:pathLst>
                <a:path w="5438" h="8635" extrusionOk="0">
                  <a:moveTo>
                    <a:pt x="161" y="1"/>
                  </a:moveTo>
                  <a:cubicBezTo>
                    <a:pt x="128" y="1"/>
                    <a:pt x="96" y="9"/>
                    <a:pt x="67" y="28"/>
                  </a:cubicBezTo>
                  <a:cubicBezTo>
                    <a:pt x="0" y="95"/>
                    <a:pt x="0" y="229"/>
                    <a:pt x="34" y="329"/>
                  </a:cubicBezTo>
                  <a:cubicBezTo>
                    <a:pt x="134" y="929"/>
                    <a:pt x="234" y="1530"/>
                    <a:pt x="367" y="2130"/>
                  </a:cubicBezTo>
                  <a:cubicBezTo>
                    <a:pt x="501" y="2897"/>
                    <a:pt x="667" y="3664"/>
                    <a:pt x="1034" y="4332"/>
                  </a:cubicBezTo>
                  <a:cubicBezTo>
                    <a:pt x="1435" y="5032"/>
                    <a:pt x="2002" y="5532"/>
                    <a:pt x="2669" y="5999"/>
                  </a:cubicBezTo>
                  <a:cubicBezTo>
                    <a:pt x="3569" y="6867"/>
                    <a:pt x="4503" y="7767"/>
                    <a:pt x="5437" y="8635"/>
                  </a:cubicBezTo>
                  <a:lnTo>
                    <a:pt x="5437" y="5799"/>
                  </a:lnTo>
                  <a:cubicBezTo>
                    <a:pt x="4904" y="5532"/>
                    <a:pt x="4403" y="5266"/>
                    <a:pt x="3936" y="4965"/>
                  </a:cubicBezTo>
                  <a:cubicBezTo>
                    <a:pt x="3770" y="4465"/>
                    <a:pt x="3503" y="3998"/>
                    <a:pt x="3403" y="3464"/>
                  </a:cubicBezTo>
                  <a:cubicBezTo>
                    <a:pt x="3336" y="3097"/>
                    <a:pt x="3336" y="2730"/>
                    <a:pt x="3269" y="2363"/>
                  </a:cubicBezTo>
                  <a:cubicBezTo>
                    <a:pt x="3203" y="2030"/>
                    <a:pt x="2902" y="1696"/>
                    <a:pt x="2569" y="1530"/>
                  </a:cubicBezTo>
                  <a:lnTo>
                    <a:pt x="2569" y="1530"/>
                  </a:lnTo>
                  <a:cubicBezTo>
                    <a:pt x="2369" y="1930"/>
                    <a:pt x="2635" y="2063"/>
                    <a:pt x="2702" y="2497"/>
                  </a:cubicBezTo>
                  <a:cubicBezTo>
                    <a:pt x="2035" y="1463"/>
                    <a:pt x="1368" y="796"/>
                    <a:pt x="367" y="95"/>
                  </a:cubicBezTo>
                  <a:cubicBezTo>
                    <a:pt x="320" y="48"/>
                    <a:pt x="239" y="1"/>
                    <a:pt x="161" y="1"/>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090;p48">
              <a:extLst>
                <a:ext uri="{FF2B5EF4-FFF2-40B4-BE49-F238E27FC236}">
                  <a16:creationId xmlns:a16="http://schemas.microsoft.com/office/drawing/2014/main" id="{706D6B87-6879-473B-92FF-38879A2B885B}"/>
                </a:ext>
              </a:extLst>
            </p:cNvPr>
            <p:cNvSpPr/>
            <p:nvPr/>
          </p:nvSpPr>
          <p:spPr>
            <a:xfrm>
              <a:off x="7513406" y="3054287"/>
              <a:ext cx="77066" cy="210081"/>
            </a:xfrm>
            <a:custGeom>
              <a:avLst/>
              <a:gdLst/>
              <a:ahLst/>
              <a:cxnLst/>
              <a:rect l="l" t="t" r="r" b="b"/>
              <a:pathLst>
                <a:path w="3270" h="8914" extrusionOk="0">
                  <a:moveTo>
                    <a:pt x="2519" y="0"/>
                  </a:moveTo>
                  <a:cubicBezTo>
                    <a:pt x="2418" y="0"/>
                    <a:pt x="2360" y="87"/>
                    <a:pt x="2302" y="174"/>
                  </a:cubicBezTo>
                  <a:cubicBezTo>
                    <a:pt x="1635" y="1174"/>
                    <a:pt x="1268" y="1841"/>
                    <a:pt x="1034" y="3042"/>
                  </a:cubicBezTo>
                  <a:cubicBezTo>
                    <a:pt x="944" y="2649"/>
                    <a:pt x="1045" y="2228"/>
                    <a:pt x="791" y="2228"/>
                  </a:cubicBezTo>
                  <a:cubicBezTo>
                    <a:pt x="765" y="2228"/>
                    <a:pt x="735" y="2232"/>
                    <a:pt x="701" y="2242"/>
                  </a:cubicBezTo>
                  <a:cubicBezTo>
                    <a:pt x="501" y="2542"/>
                    <a:pt x="267" y="3309"/>
                    <a:pt x="334" y="3676"/>
                  </a:cubicBezTo>
                  <a:cubicBezTo>
                    <a:pt x="401" y="4043"/>
                    <a:pt x="501" y="4477"/>
                    <a:pt x="567" y="4810"/>
                  </a:cubicBezTo>
                  <a:cubicBezTo>
                    <a:pt x="634" y="5311"/>
                    <a:pt x="601" y="5477"/>
                    <a:pt x="634" y="5844"/>
                  </a:cubicBezTo>
                  <a:cubicBezTo>
                    <a:pt x="434" y="5978"/>
                    <a:pt x="201" y="6078"/>
                    <a:pt x="0" y="6211"/>
                  </a:cubicBezTo>
                  <a:lnTo>
                    <a:pt x="0" y="8913"/>
                  </a:lnTo>
                  <a:lnTo>
                    <a:pt x="1602" y="7412"/>
                  </a:lnTo>
                  <a:cubicBezTo>
                    <a:pt x="3169" y="6612"/>
                    <a:pt x="2969" y="5511"/>
                    <a:pt x="3136" y="4377"/>
                  </a:cubicBezTo>
                  <a:cubicBezTo>
                    <a:pt x="3269" y="3609"/>
                    <a:pt x="3136" y="2842"/>
                    <a:pt x="3003" y="2075"/>
                  </a:cubicBezTo>
                  <a:lnTo>
                    <a:pt x="2702" y="240"/>
                  </a:lnTo>
                  <a:cubicBezTo>
                    <a:pt x="2702" y="140"/>
                    <a:pt x="2669" y="40"/>
                    <a:pt x="2569" y="7"/>
                  </a:cubicBezTo>
                  <a:cubicBezTo>
                    <a:pt x="2551" y="2"/>
                    <a:pt x="2534" y="0"/>
                    <a:pt x="2519"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091;p48">
              <a:extLst>
                <a:ext uri="{FF2B5EF4-FFF2-40B4-BE49-F238E27FC236}">
                  <a16:creationId xmlns:a16="http://schemas.microsoft.com/office/drawing/2014/main" id="{3C980C06-537B-4360-842F-343B4C9EFDAA}"/>
                </a:ext>
              </a:extLst>
            </p:cNvPr>
            <p:cNvSpPr/>
            <p:nvPr/>
          </p:nvSpPr>
          <p:spPr>
            <a:xfrm>
              <a:off x="7539354" y="2947526"/>
              <a:ext cx="175319" cy="134665"/>
            </a:xfrm>
            <a:custGeom>
              <a:avLst/>
              <a:gdLst/>
              <a:ahLst/>
              <a:cxnLst/>
              <a:rect l="l" t="t" r="r" b="b"/>
              <a:pathLst>
                <a:path w="7439" h="5714" extrusionOk="0">
                  <a:moveTo>
                    <a:pt x="3736" y="0"/>
                  </a:moveTo>
                  <a:cubicBezTo>
                    <a:pt x="3536" y="0"/>
                    <a:pt x="3336" y="0"/>
                    <a:pt x="3036" y="34"/>
                  </a:cubicBezTo>
                  <a:lnTo>
                    <a:pt x="3036" y="100"/>
                  </a:lnTo>
                  <a:lnTo>
                    <a:pt x="2735" y="100"/>
                  </a:lnTo>
                  <a:cubicBezTo>
                    <a:pt x="2168" y="134"/>
                    <a:pt x="1601" y="134"/>
                    <a:pt x="1101" y="401"/>
                  </a:cubicBezTo>
                  <a:cubicBezTo>
                    <a:pt x="567" y="667"/>
                    <a:pt x="134" y="1234"/>
                    <a:pt x="67" y="1968"/>
                  </a:cubicBezTo>
                  <a:cubicBezTo>
                    <a:pt x="0" y="2535"/>
                    <a:pt x="200" y="3069"/>
                    <a:pt x="400" y="3569"/>
                  </a:cubicBezTo>
                  <a:cubicBezTo>
                    <a:pt x="667" y="4137"/>
                    <a:pt x="934" y="4704"/>
                    <a:pt x="1334" y="5071"/>
                  </a:cubicBezTo>
                  <a:cubicBezTo>
                    <a:pt x="1832" y="5568"/>
                    <a:pt x="2441" y="5713"/>
                    <a:pt x="3079" y="5713"/>
                  </a:cubicBezTo>
                  <a:cubicBezTo>
                    <a:pt x="3296" y="5713"/>
                    <a:pt x="3516" y="5696"/>
                    <a:pt x="3736" y="5671"/>
                  </a:cubicBezTo>
                  <a:cubicBezTo>
                    <a:pt x="3948" y="5696"/>
                    <a:pt x="4162" y="5713"/>
                    <a:pt x="4374" y="5713"/>
                  </a:cubicBezTo>
                  <a:cubicBezTo>
                    <a:pt x="4998" y="5713"/>
                    <a:pt x="5607" y="5568"/>
                    <a:pt x="6105" y="5071"/>
                  </a:cubicBezTo>
                  <a:cubicBezTo>
                    <a:pt x="6538" y="4704"/>
                    <a:pt x="6805" y="4137"/>
                    <a:pt x="7039" y="3569"/>
                  </a:cubicBezTo>
                  <a:cubicBezTo>
                    <a:pt x="7272" y="3069"/>
                    <a:pt x="7439" y="2535"/>
                    <a:pt x="7405" y="1968"/>
                  </a:cubicBezTo>
                  <a:cubicBezTo>
                    <a:pt x="7339" y="1234"/>
                    <a:pt x="6872" y="667"/>
                    <a:pt x="6371" y="401"/>
                  </a:cubicBezTo>
                  <a:cubicBezTo>
                    <a:pt x="5871" y="134"/>
                    <a:pt x="5304" y="134"/>
                    <a:pt x="4737" y="100"/>
                  </a:cubicBezTo>
                  <a:lnTo>
                    <a:pt x="4403" y="100"/>
                  </a:lnTo>
                  <a:lnTo>
                    <a:pt x="4403" y="34"/>
                  </a:lnTo>
                  <a:cubicBezTo>
                    <a:pt x="4136" y="0"/>
                    <a:pt x="3936" y="0"/>
                    <a:pt x="3736"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092;p48">
              <a:extLst>
                <a:ext uri="{FF2B5EF4-FFF2-40B4-BE49-F238E27FC236}">
                  <a16:creationId xmlns:a16="http://schemas.microsoft.com/office/drawing/2014/main" id="{7C96A4D8-234D-4F2C-8989-62494C4613A7}"/>
                </a:ext>
              </a:extLst>
            </p:cNvPr>
            <p:cNvSpPr/>
            <p:nvPr/>
          </p:nvSpPr>
          <p:spPr>
            <a:xfrm>
              <a:off x="7547202" y="2847388"/>
              <a:ext cx="160400" cy="197637"/>
            </a:xfrm>
            <a:custGeom>
              <a:avLst/>
              <a:gdLst/>
              <a:ahLst/>
              <a:cxnLst/>
              <a:rect l="l" t="t" r="r" b="b"/>
              <a:pathLst>
                <a:path w="6806" h="8386" extrusionOk="0">
                  <a:moveTo>
                    <a:pt x="2869" y="0"/>
                  </a:moveTo>
                  <a:cubicBezTo>
                    <a:pt x="1893" y="0"/>
                    <a:pt x="895" y="443"/>
                    <a:pt x="134" y="1147"/>
                  </a:cubicBezTo>
                  <a:cubicBezTo>
                    <a:pt x="67" y="2214"/>
                    <a:pt x="1" y="3282"/>
                    <a:pt x="101" y="4316"/>
                  </a:cubicBezTo>
                  <a:cubicBezTo>
                    <a:pt x="201" y="5383"/>
                    <a:pt x="501" y="6284"/>
                    <a:pt x="1135" y="7051"/>
                  </a:cubicBezTo>
                  <a:cubicBezTo>
                    <a:pt x="1702" y="7785"/>
                    <a:pt x="2469" y="8386"/>
                    <a:pt x="3403" y="8386"/>
                  </a:cubicBezTo>
                  <a:cubicBezTo>
                    <a:pt x="4304" y="8386"/>
                    <a:pt x="5104" y="7785"/>
                    <a:pt x="5671" y="7051"/>
                  </a:cubicBezTo>
                  <a:cubicBezTo>
                    <a:pt x="6272" y="6284"/>
                    <a:pt x="6605" y="5383"/>
                    <a:pt x="6706" y="4316"/>
                  </a:cubicBezTo>
                  <a:cubicBezTo>
                    <a:pt x="6806" y="3282"/>
                    <a:pt x="6739" y="2214"/>
                    <a:pt x="6639" y="1147"/>
                  </a:cubicBezTo>
                  <a:cubicBezTo>
                    <a:pt x="5906" y="443"/>
                    <a:pt x="4912" y="0"/>
                    <a:pt x="3938" y="0"/>
                  </a:cubicBezTo>
                  <a:cubicBezTo>
                    <a:pt x="3758" y="0"/>
                    <a:pt x="3579" y="15"/>
                    <a:pt x="3403" y="46"/>
                  </a:cubicBezTo>
                  <a:cubicBezTo>
                    <a:pt x="3227" y="15"/>
                    <a:pt x="3048" y="0"/>
                    <a:pt x="2869" y="0"/>
                  </a:cubicBezTo>
                  <a:close/>
                </a:path>
              </a:pathLst>
            </a:custGeom>
            <a:solidFill>
              <a:srgbClr val="F8A4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093;p48">
              <a:extLst>
                <a:ext uri="{FF2B5EF4-FFF2-40B4-BE49-F238E27FC236}">
                  <a16:creationId xmlns:a16="http://schemas.microsoft.com/office/drawing/2014/main" id="{407CA80C-EF10-48AF-BD30-CB90FA575ED2}"/>
                </a:ext>
              </a:extLst>
            </p:cNvPr>
            <p:cNvSpPr/>
            <p:nvPr/>
          </p:nvSpPr>
          <p:spPr>
            <a:xfrm>
              <a:off x="7488236" y="2725827"/>
              <a:ext cx="279911" cy="209562"/>
            </a:xfrm>
            <a:custGeom>
              <a:avLst/>
              <a:gdLst/>
              <a:ahLst/>
              <a:cxnLst/>
              <a:rect l="l" t="t" r="r" b="b"/>
              <a:pathLst>
                <a:path w="11877" h="8892" extrusionOk="0">
                  <a:moveTo>
                    <a:pt x="5705" y="1"/>
                  </a:moveTo>
                  <a:cubicBezTo>
                    <a:pt x="5438" y="34"/>
                    <a:pt x="5171" y="234"/>
                    <a:pt x="5138" y="501"/>
                  </a:cubicBezTo>
                  <a:cubicBezTo>
                    <a:pt x="5058" y="457"/>
                    <a:pt x="4971" y="438"/>
                    <a:pt x="4882" y="438"/>
                  </a:cubicBezTo>
                  <a:cubicBezTo>
                    <a:pt x="4563" y="438"/>
                    <a:pt x="4230" y="695"/>
                    <a:pt x="4204" y="1035"/>
                  </a:cubicBezTo>
                  <a:cubicBezTo>
                    <a:pt x="4011" y="871"/>
                    <a:pt x="3777" y="794"/>
                    <a:pt x="3546" y="794"/>
                  </a:cubicBezTo>
                  <a:cubicBezTo>
                    <a:pt x="3258" y="794"/>
                    <a:pt x="2973" y="913"/>
                    <a:pt x="2770" y="1135"/>
                  </a:cubicBezTo>
                  <a:cubicBezTo>
                    <a:pt x="2745" y="1132"/>
                    <a:pt x="2721" y="1131"/>
                    <a:pt x="2697" y="1131"/>
                  </a:cubicBezTo>
                  <a:cubicBezTo>
                    <a:pt x="2384" y="1131"/>
                    <a:pt x="2057" y="1326"/>
                    <a:pt x="1902" y="1635"/>
                  </a:cubicBezTo>
                  <a:cubicBezTo>
                    <a:pt x="1736" y="1935"/>
                    <a:pt x="1702" y="2336"/>
                    <a:pt x="1869" y="2669"/>
                  </a:cubicBezTo>
                  <a:cubicBezTo>
                    <a:pt x="1767" y="2568"/>
                    <a:pt x="1643" y="2523"/>
                    <a:pt x="1514" y="2523"/>
                  </a:cubicBezTo>
                  <a:cubicBezTo>
                    <a:pt x="1261" y="2523"/>
                    <a:pt x="989" y="2693"/>
                    <a:pt x="835" y="2936"/>
                  </a:cubicBezTo>
                  <a:cubicBezTo>
                    <a:pt x="635" y="3303"/>
                    <a:pt x="635" y="3770"/>
                    <a:pt x="635" y="4204"/>
                  </a:cubicBezTo>
                  <a:cubicBezTo>
                    <a:pt x="268" y="4337"/>
                    <a:pt x="1" y="4804"/>
                    <a:pt x="34" y="5204"/>
                  </a:cubicBezTo>
                  <a:cubicBezTo>
                    <a:pt x="68" y="5638"/>
                    <a:pt x="401" y="6005"/>
                    <a:pt x="802" y="6072"/>
                  </a:cubicBezTo>
                  <a:cubicBezTo>
                    <a:pt x="568" y="6705"/>
                    <a:pt x="902" y="7473"/>
                    <a:pt x="1469" y="7739"/>
                  </a:cubicBezTo>
                  <a:cubicBezTo>
                    <a:pt x="1269" y="8006"/>
                    <a:pt x="1269" y="8440"/>
                    <a:pt x="1502" y="8673"/>
                  </a:cubicBezTo>
                  <a:cubicBezTo>
                    <a:pt x="1641" y="8812"/>
                    <a:pt x="1827" y="8892"/>
                    <a:pt x="2011" y="8892"/>
                  </a:cubicBezTo>
                  <a:cubicBezTo>
                    <a:pt x="2136" y="8892"/>
                    <a:pt x="2261" y="8855"/>
                    <a:pt x="2369" y="8773"/>
                  </a:cubicBezTo>
                  <a:cubicBezTo>
                    <a:pt x="2636" y="8573"/>
                    <a:pt x="2736" y="8173"/>
                    <a:pt x="2569" y="7873"/>
                  </a:cubicBezTo>
                  <a:cubicBezTo>
                    <a:pt x="2803" y="7272"/>
                    <a:pt x="2936" y="7172"/>
                    <a:pt x="2636" y="6639"/>
                  </a:cubicBezTo>
                  <a:cubicBezTo>
                    <a:pt x="3003" y="6539"/>
                    <a:pt x="2970" y="6472"/>
                    <a:pt x="3203" y="6205"/>
                  </a:cubicBezTo>
                  <a:lnTo>
                    <a:pt x="3203" y="6205"/>
                  </a:lnTo>
                  <a:cubicBezTo>
                    <a:pt x="3153" y="6372"/>
                    <a:pt x="3212" y="6397"/>
                    <a:pt x="3324" y="6397"/>
                  </a:cubicBezTo>
                  <a:cubicBezTo>
                    <a:pt x="3372" y="6397"/>
                    <a:pt x="3431" y="6392"/>
                    <a:pt x="3495" y="6392"/>
                  </a:cubicBezTo>
                  <a:cubicBezTo>
                    <a:pt x="3580" y="6392"/>
                    <a:pt x="3675" y="6400"/>
                    <a:pt x="3770" y="6438"/>
                  </a:cubicBezTo>
                  <a:cubicBezTo>
                    <a:pt x="3843" y="6471"/>
                    <a:pt x="3917" y="6485"/>
                    <a:pt x="3992" y="6485"/>
                  </a:cubicBezTo>
                  <a:cubicBezTo>
                    <a:pt x="4224" y="6485"/>
                    <a:pt x="4452" y="6341"/>
                    <a:pt x="4604" y="6138"/>
                  </a:cubicBezTo>
                  <a:cubicBezTo>
                    <a:pt x="4604" y="6238"/>
                    <a:pt x="4671" y="6338"/>
                    <a:pt x="4771" y="6338"/>
                  </a:cubicBezTo>
                  <a:cubicBezTo>
                    <a:pt x="4938" y="6338"/>
                    <a:pt x="5038" y="6205"/>
                    <a:pt x="5138" y="6072"/>
                  </a:cubicBezTo>
                  <a:cubicBezTo>
                    <a:pt x="5205" y="5938"/>
                    <a:pt x="5305" y="5771"/>
                    <a:pt x="5472" y="5738"/>
                  </a:cubicBezTo>
                  <a:cubicBezTo>
                    <a:pt x="5483" y="5727"/>
                    <a:pt x="5497" y="5723"/>
                    <a:pt x="5515" y="5723"/>
                  </a:cubicBezTo>
                  <a:cubicBezTo>
                    <a:pt x="5549" y="5723"/>
                    <a:pt x="5594" y="5738"/>
                    <a:pt x="5638" y="5738"/>
                  </a:cubicBezTo>
                  <a:cubicBezTo>
                    <a:pt x="5672" y="5771"/>
                    <a:pt x="5738" y="5838"/>
                    <a:pt x="5838" y="5838"/>
                  </a:cubicBezTo>
                  <a:lnTo>
                    <a:pt x="6039" y="5838"/>
                  </a:lnTo>
                  <a:cubicBezTo>
                    <a:pt x="6139" y="5838"/>
                    <a:pt x="6205" y="5771"/>
                    <a:pt x="6239" y="5738"/>
                  </a:cubicBezTo>
                  <a:cubicBezTo>
                    <a:pt x="6283" y="5738"/>
                    <a:pt x="6328" y="5723"/>
                    <a:pt x="6362" y="5723"/>
                  </a:cubicBezTo>
                  <a:cubicBezTo>
                    <a:pt x="6380" y="5723"/>
                    <a:pt x="6394" y="5727"/>
                    <a:pt x="6406" y="5738"/>
                  </a:cubicBezTo>
                  <a:cubicBezTo>
                    <a:pt x="6572" y="5771"/>
                    <a:pt x="6672" y="5938"/>
                    <a:pt x="6739" y="6072"/>
                  </a:cubicBezTo>
                  <a:cubicBezTo>
                    <a:pt x="6839" y="6205"/>
                    <a:pt x="6939" y="6338"/>
                    <a:pt x="7073" y="6338"/>
                  </a:cubicBezTo>
                  <a:cubicBezTo>
                    <a:pt x="7206" y="6338"/>
                    <a:pt x="7273" y="6238"/>
                    <a:pt x="7273" y="6138"/>
                  </a:cubicBezTo>
                  <a:cubicBezTo>
                    <a:pt x="7399" y="6341"/>
                    <a:pt x="7641" y="6485"/>
                    <a:pt x="7881" y="6485"/>
                  </a:cubicBezTo>
                  <a:cubicBezTo>
                    <a:pt x="7958" y="6485"/>
                    <a:pt x="8034" y="6471"/>
                    <a:pt x="8107" y="6438"/>
                  </a:cubicBezTo>
                  <a:cubicBezTo>
                    <a:pt x="8202" y="6400"/>
                    <a:pt x="8297" y="6392"/>
                    <a:pt x="8382" y="6392"/>
                  </a:cubicBezTo>
                  <a:cubicBezTo>
                    <a:pt x="8445" y="6392"/>
                    <a:pt x="8502" y="6397"/>
                    <a:pt x="8549" y="6397"/>
                  </a:cubicBezTo>
                  <a:cubicBezTo>
                    <a:pt x="8657" y="6397"/>
                    <a:pt x="8707" y="6372"/>
                    <a:pt x="8640" y="6205"/>
                  </a:cubicBezTo>
                  <a:lnTo>
                    <a:pt x="8640" y="6205"/>
                  </a:lnTo>
                  <a:cubicBezTo>
                    <a:pt x="8907" y="6472"/>
                    <a:pt x="8874" y="6539"/>
                    <a:pt x="9208" y="6639"/>
                  </a:cubicBezTo>
                  <a:cubicBezTo>
                    <a:pt x="8941" y="7172"/>
                    <a:pt x="9074" y="7272"/>
                    <a:pt x="9274" y="7873"/>
                  </a:cubicBezTo>
                  <a:cubicBezTo>
                    <a:pt x="9141" y="8173"/>
                    <a:pt x="9241" y="8573"/>
                    <a:pt x="9508" y="8773"/>
                  </a:cubicBezTo>
                  <a:cubicBezTo>
                    <a:pt x="9616" y="8855"/>
                    <a:pt x="9741" y="8892"/>
                    <a:pt x="9867" y="8892"/>
                  </a:cubicBezTo>
                  <a:cubicBezTo>
                    <a:pt x="10051" y="8892"/>
                    <a:pt x="10236" y="8812"/>
                    <a:pt x="10375" y="8673"/>
                  </a:cubicBezTo>
                  <a:cubicBezTo>
                    <a:pt x="10575" y="8440"/>
                    <a:pt x="10609" y="8006"/>
                    <a:pt x="10408" y="7739"/>
                  </a:cubicBezTo>
                  <a:cubicBezTo>
                    <a:pt x="10975" y="7473"/>
                    <a:pt x="11276" y="6705"/>
                    <a:pt x="11076" y="6072"/>
                  </a:cubicBezTo>
                  <a:cubicBezTo>
                    <a:pt x="11476" y="6005"/>
                    <a:pt x="11776" y="5638"/>
                    <a:pt x="11843" y="5204"/>
                  </a:cubicBezTo>
                  <a:cubicBezTo>
                    <a:pt x="11876" y="4804"/>
                    <a:pt x="11609" y="4337"/>
                    <a:pt x="11242" y="4204"/>
                  </a:cubicBezTo>
                  <a:cubicBezTo>
                    <a:pt x="11242" y="3770"/>
                    <a:pt x="11242" y="3303"/>
                    <a:pt x="11042" y="2936"/>
                  </a:cubicBezTo>
                  <a:cubicBezTo>
                    <a:pt x="10888" y="2693"/>
                    <a:pt x="10616" y="2523"/>
                    <a:pt x="10363" y="2523"/>
                  </a:cubicBezTo>
                  <a:cubicBezTo>
                    <a:pt x="10234" y="2523"/>
                    <a:pt x="10110" y="2568"/>
                    <a:pt x="10008" y="2669"/>
                  </a:cubicBezTo>
                  <a:cubicBezTo>
                    <a:pt x="10175" y="2336"/>
                    <a:pt x="10142" y="1935"/>
                    <a:pt x="9975" y="1635"/>
                  </a:cubicBezTo>
                  <a:cubicBezTo>
                    <a:pt x="9820" y="1326"/>
                    <a:pt x="9493" y="1131"/>
                    <a:pt x="9181" y="1131"/>
                  </a:cubicBezTo>
                  <a:cubicBezTo>
                    <a:pt x="9156" y="1131"/>
                    <a:pt x="9132" y="1132"/>
                    <a:pt x="9107" y="1135"/>
                  </a:cubicBezTo>
                  <a:cubicBezTo>
                    <a:pt x="8904" y="913"/>
                    <a:pt x="8619" y="794"/>
                    <a:pt x="8331" y="794"/>
                  </a:cubicBezTo>
                  <a:cubicBezTo>
                    <a:pt x="8100" y="794"/>
                    <a:pt x="7867" y="871"/>
                    <a:pt x="7673" y="1035"/>
                  </a:cubicBezTo>
                  <a:cubicBezTo>
                    <a:pt x="7647" y="695"/>
                    <a:pt x="7314" y="438"/>
                    <a:pt x="6995" y="438"/>
                  </a:cubicBezTo>
                  <a:cubicBezTo>
                    <a:pt x="6906" y="438"/>
                    <a:pt x="6819" y="457"/>
                    <a:pt x="6739" y="501"/>
                  </a:cubicBezTo>
                  <a:cubicBezTo>
                    <a:pt x="6706" y="234"/>
                    <a:pt x="6439" y="34"/>
                    <a:pt x="6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094;p48">
              <a:extLst>
                <a:ext uri="{FF2B5EF4-FFF2-40B4-BE49-F238E27FC236}">
                  <a16:creationId xmlns:a16="http://schemas.microsoft.com/office/drawing/2014/main" id="{4F28CE99-1F27-4F09-82E7-BFD2DAFEDA0A}"/>
                </a:ext>
              </a:extLst>
            </p:cNvPr>
            <p:cNvSpPr/>
            <p:nvPr/>
          </p:nvSpPr>
          <p:spPr>
            <a:xfrm>
              <a:off x="5365653" y="2938877"/>
              <a:ext cx="3331714" cy="1397011"/>
            </a:xfrm>
            <a:custGeom>
              <a:avLst/>
              <a:gdLst/>
              <a:ahLst/>
              <a:cxnLst/>
              <a:rect l="l" t="t" r="r" b="b"/>
              <a:pathLst>
                <a:path w="141369" h="59277" extrusionOk="0">
                  <a:moveTo>
                    <a:pt x="69817" y="0"/>
                  </a:moveTo>
                  <a:cubicBezTo>
                    <a:pt x="54506" y="6672"/>
                    <a:pt x="39195" y="13343"/>
                    <a:pt x="23884" y="20015"/>
                  </a:cubicBezTo>
                  <a:cubicBezTo>
                    <a:pt x="19815" y="21783"/>
                    <a:pt x="15712" y="23584"/>
                    <a:pt x="11342" y="24051"/>
                  </a:cubicBezTo>
                  <a:cubicBezTo>
                    <a:pt x="10683" y="24123"/>
                    <a:pt x="10017" y="24160"/>
                    <a:pt x="9350" y="24160"/>
                  </a:cubicBezTo>
                  <a:cubicBezTo>
                    <a:pt x="5997" y="24160"/>
                    <a:pt x="2616" y="23224"/>
                    <a:pt x="1" y="21082"/>
                  </a:cubicBezTo>
                  <a:lnTo>
                    <a:pt x="1" y="21082"/>
                  </a:lnTo>
                  <a:cubicBezTo>
                    <a:pt x="2703" y="30022"/>
                    <a:pt x="6372" y="38695"/>
                    <a:pt x="11175" y="46667"/>
                  </a:cubicBezTo>
                  <a:cubicBezTo>
                    <a:pt x="28988" y="51370"/>
                    <a:pt x="43699" y="58876"/>
                    <a:pt x="69817" y="59276"/>
                  </a:cubicBezTo>
                  <a:lnTo>
                    <a:pt x="71552" y="59276"/>
                  </a:lnTo>
                  <a:cubicBezTo>
                    <a:pt x="97670" y="58876"/>
                    <a:pt x="112381" y="51370"/>
                    <a:pt x="130160" y="46667"/>
                  </a:cubicBezTo>
                  <a:cubicBezTo>
                    <a:pt x="134997" y="38695"/>
                    <a:pt x="138666" y="30022"/>
                    <a:pt x="141368" y="21082"/>
                  </a:cubicBezTo>
                  <a:lnTo>
                    <a:pt x="141368" y="21082"/>
                  </a:lnTo>
                  <a:cubicBezTo>
                    <a:pt x="138753" y="23224"/>
                    <a:pt x="135372" y="24160"/>
                    <a:pt x="132019" y="24160"/>
                  </a:cubicBezTo>
                  <a:cubicBezTo>
                    <a:pt x="131352" y="24160"/>
                    <a:pt x="130686" y="24123"/>
                    <a:pt x="130027" y="24051"/>
                  </a:cubicBezTo>
                  <a:cubicBezTo>
                    <a:pt x="125657" y="23551"/>
                    <a:pt x="121521" y="21783"/>
                    <a:pt x="117485" y="20015"/>
                  </a:cubicBezTo>
                  <a:cubicBezTo>
                    <a:pt x="102174" y="13343"/>
                    <a:pt x="86863" y="6672"/>
                    <a:pt x="715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095;p48">
              <a:extLst>
                <a:ext uri="{FF2B5EF4-FFF2-40B4-BE49-F238E27FC236}">
                  <a16:creationId xmlns:a16="http://schemas.microsoft.com/office/drawing/2014/main" id="{AAF5E030-0511-4CC8-B6C7-A7C2574212AC}"/>
                </a:ext>
              </a:extLst>
            </p:cNvPr>
            <p:cNvSpPr/>
            <p:nvPr/>
          </p:nvSpPr>
          <p:spPr>
            <a:xfrm>
              <a:off x="5365653" y="2986837"/>
              <a:ext cx="3331714" cy="1349051"/>
            </a:xfrm>
            <a:custGeom>
              <a:avLst/>
              <a:gdLst/>
              <a:ahLst/>
              <a:cxnLst/>
              <a:rect l="l" t="t" r="r" b="b"/>
              <a:pathLst>
                <a:path w="141369" h="57242" extrusionOk="0">
                  <a:moveTo>
                    <a:pt x="69817" y="0"/>
                  </a:moveTo>
                  <a:lnTo>
                    <a:pt x="69817" y="33"/>
                  </a:lnTo>
                  <a:cubicBezTo>
                    <a:pt x="54506" y="6471"/>
                    <a:pt x="39195" y="12909"/>
                    <a:pt x="23884" y="19347"/>
                  </a:cubicBezTo>
                  <a:cubicBezTo>
                    <a:pt x="19815" y="21049"/>
                    <a:pt x="15712" y="22783"/>
                    <a:pt x="11342" y="23217"/>
                  </a:cubicBezTo>
                  <a:cubicBezTo>
                    <a:pt x="10665" y="23291"/>
                    <a:pt x="9980" y="23329"/>
                    <a:pt x="9294" y="23329"/>
                  </a:cubicBezTo>
                  <a:cubicBezTo>
                    <a:pt x="5959" y="23329"/>
                    <a:pt x="2601" y="22429"/>
                    <a:pt x="1" y="20381"/>
                  </a:cubicBezTo>
                  <a:lnTo>
                    <a:pt x="1" y="20381"/>
                  </a:lnTo>
                  <a:cubicBezTo>
                    <a:pt x="2703" y="29021"/>
                    <a:pt x="6372" y="37394"/>
                    <a:pt x="11175" y="45066"/>
                  </a:cubicBezTo>
                  <a:cubicBezTo>
                    <a:pt x="28988" y="49636"/>
                    <a:pt x="43699" y="56874"/>
                    <a:pt x="69817" y="57241"/>
                  </a:cubicBezTo>
                  <a:lnTo>
                    <a:pt x="71552" y="57241"/>
                  </a:lnTo>
                  <a:cubicBezTo>
                    <a:pt x="97670" y="56874"/>
                    <a:pt x="112381" y="49636"/>
                    <a:pt x="130160" y="45066"/>
                  </a:cubicBezTo>
                  <a:cubicBezTo>
                    <a:pt x="134997" y="37394"/>
                    <a:pt x="138666" y="29021"/>
                    <a:pt x="141368" y="20381"/>
                  </a:cubicBezTo>
                  <a:lnTo>
                    <a:pt x="141368" y="20381"/>
                  </a:lnTo>
                  <a:cubicBezTo>
                    <a:pt x="138768" y="22429"/>
                    <a:pt x="135409" y="23329"/>
                    <a:pt x="132075" y="23329"/>
                  </a:cubicBezTo>
                  <a:cubicBezTo>
                    <a:pt x="131389" y="23329"/>
                    <a:pt x="130704" y="23291"/>
                    <a:pt x="130027" y="23217"/>
                  </a:cubicBezTo>
                  <a:cubicBezTo>
                    <a:pt x="125657" y="22783"/>
                    <a:pt x="121521" y="21049"/>
                    <a:pt x="117485" y="19347"/>
                  </a:cubicBezTo>
                  <a:cubicBezTo>
                    <a:pt x="102174" y="12909"/>
                    <a:pt x="86863" y="6471"/>
                    <a:pt x="71552" y="33"/>
                  </a:cubicBezTo>
                  <a:lnTo>
                    <a:pt x="7155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096;p48">
              <a:extLst>
                <a:ext uri="{FF2B5EF4-FFF2-40B4-BE49-F238E27FC236}">
                  <a16:creationId xmlns:a16="http://schemas.microsoft.com/office/drawing/2014/main" id="{C01FD893-8898-4F96-99D7-A255A7A5CE63}"/>
                </a:ext>
              </a:extLst>
            </p:cNvPr>
            <p:cNvSpPr/>
            <p:nvPr/>
          </p:nvSpPr>
          <p:spPr>
            <a:xfrm>
              <a:off x="6962327" y="2865770"/>
              <a:ext cx="151728" cy="1481901"/>
            </a:xfrm>
            <a:custGeom>
              <a:avLst/>
              <a:gdLst/>
              <a:ahLst/>
              <a:cxnLst/>
              <a:rect l="l" t="t" r="r" b="b"/>
              <a:pathLst>
                <a:path w="6438" h="62879" extrusionOk="0">
                  <a:moveTo>
                    <a:pt x="1368" y="0"/>
                  </a:moveTo>
                  <a:cubicBezTo>
                    <a:pt x="667" y="20915"/>
                    <a:pt x="0" y="42130"/>
                    <a:pt x="2135" y="62878"/>
                  </a:cubicBezTo>
                  <a:lnTo>
                    <a:pt x="4303" y="62878"/>
                  </a:lnTo>
                  <a:cubicBezTo>
                    <a:pt x="6438" y="42130"/>
                    <a:pt x="5771" y="20915"/>
                    <a:pt x="50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097;p48">
              <a:extLst>
                <a:ext uri="{FF2B5EF4-FFF2-40B4-BE49-F238E27FC236}">
                  <a16:creationId xmlns:a16="http://schemas.microsoft.com/office/drawing/2014/main" id="{0F970A63-C143-40F3-8C45-6435CB624819}"/>
                </a:ext>
              </a:extLst>
            </p:cNvPr>
            <p:cNvSpPr/>
            <p:nvPr/>
          </p:nvSpPr>
          <p:spPr>
            <a:xfrm>
              <a:off x="8559756" y="2625193"/>
              <a:ext cx="316841" cy="326292"/>
            </a:xfrm>
            <a:custGeom>
              <a:avLst/>
              <a:gdLst/>
              <a:ahLst/>
              <a:cxnLst/>
              <a:rect l="l" t="t" r="r" b="b"/>
              <a:pathLst>
                <a:path w="13444" h="13845" extrusionOk="0">
                  <a:moveTo>
                    <a:pt x="12109" y="1"/>
                  </a:moveTo>
                  <a:cubicBezTo>
                    <a:pt x="12043" y="1"/>
                    <a:pt x="11976" y="34"/>
                    <a:pt x="11943" y="68"/>
                  </a:cubicBezTo>
                  <a:cubicBezTo>
                    <a:pt x="11376" y="468"/>
                    <a:pt x="10842" y="1035"/>
                    <a:pt x="10341" y="1502"/>
                  </a:cubicBezTo>
                  <a:cubicBezTo>
                    <a:pt x="10306" y="1511"/>
                    <a:pt x="10272" y="1515"/>
                    <a:pt x="10242" y="1515"/>
                  </a:cubicBezTo>
                  <a:cubicBezTo>
                    <a:pt x="10159" y="1515"/>
                    <a:pt x="10099" y="1484"/>
                    <a:pt x="10075" y="1435"/>
                  </a:cubicBezTo>
                  <a:cubicBezTo>
                    <a:pt x="9874" y="1068"/>
                    <a:pt x="10175" y="768"/>
                    <a:pt x="10075" y="368"/>
                  </a:cubicBezTo>
                  <a:cubicBezTo>
                    <a:pt x="10075" y="259"/>
                    <a:pt x="9986" y="150"/>
                    <a:pt x="9899" y="150"/>
                  </a:cubicBezTo>
                  <a:cubicBezTo>
                    <a:pt x="9879" y="150"/>
                    <a:pt x="9860" y="155"/>
                    <a:pt x="9841" y="168"/>
                  </a:cubicBezTo>
                  <a:cubicBezTo>
                    <a:pt x="9808" y="201"/>
                    <a:pt x="9774" y="234"/>
                    <a:pt x="9774" y="301"/>
                  </a:cubicBezTo>
                  <a:cubicBezTo>
                    <a:pt x="9407" y="1469"/>
                    <a:pt x="9107" y="2236"/>
                    <a:pt x="8840" y="3470"/>
                  </a:cubicBezTo>
                  <a:cubicBezTo>
                    <a:pt x="7906" y="4337"/>
                    <a:pt x="6972" y="5171"/>
                    <a:pt x="5938" y="5938"/>
                  </a:cubicBezTo>
                  <a:cubicBezTo>
                    <a:pt x="3937" y="7473"/>
                    <a:pt x="1669" y="8907"/>
                    <a:pt x="568" y="11175"/>
                  </a:cubicBezTo>
                  <a:cubicBezTo>
                    <a:pt x="201" y="11843"/>
                    <a:pt x="1" y="12677"/>
                    <a:pt x="268" y="13377"/>
                  </a:cubicBezTo>
                  <a:cubicBezTo>
                    <a:pt x="334" y="13510"/>
                    <a:pt x="434" y="13677"/>
                    <a:pt x="568" y="13744"/>
                  </a:cubicBezTo>
                  <a:cubicBezTo>
                    <a:pt x="675" y="13816"/>
                    <a:pt x="787" y="13844"/>
                    <a:pt x="900" y="13844"/>
                  </a:cubicBezTo>
                  <a:cubicBezTo>
                    <a:pt x="1102" y="13844"/>
                    <a:pt x="1309" y="13751"/>
                    <a:pt x="1502" y="13644"/>
                  </a:cubicBezTo>
                  <a:cubicBezTo>
                    <a:pt x="3370" y="12743"/>
                    <a:pt x="4771" y="11209"/>
                    <a:pt x="6105" y="9608"/>
                  </a:cubicBezTo>
                  <a:cubicBezTo>
                    <a:pt x="7539" y="7940"/>
                    <a:pt x="8874" y="6172"/>
                    <a:pt x="10141" y="4404"/>
                  </a:cubicBezTo>
                  <a:cubicBezTo>
                    <a:pt x="10375" y="4337"/>
                    <a:pt x="10608" y="4237"/>
                    <a:pt x="10808" y="4137"/>
                  </a:cubicBezTo>
                  <a:cubicBezTo>
                    <a:pt x="11175" y="3937"/>
                    <a:pt x="11976" y="3603"/>
                    <a:pt x="11976" y="3603"/>
                  </a:cubicBezTo>
                  <a:cubicBezTo>
                    <a:pt x="12243" y="3503"/>
                    <a:pt x="12543" y="3437"/>
                    <a:pt x="12810" y="3370"/>
                  </a:cubicBezTo>
                  <a:cubicBezTo>
                    <a:pt x="12910" y="3337"/>
                    <a:pt x="13010" y="3303"/>
                    <a:pt x="13110" y="3236"/>
                  </a:cubicBezTo>
                  <a:cubicBezTo>
                    <a:pt x="13177" y="3203"/>
                    <a:pt x="13244" y="3103"/>
                    <a:pt x="13244" y="3003"/>
                  </a:cubicBezTo>
                  <a:cubicBezTo>
                    <a:pt x="12743" y="3003"/>
                    <a:pt x="12310" y="3103"/>
                    <a:pt x="11843" y="3203"/>
                  </a:cubicBezTo>
                  <a:cubicBezTo>
                    <a:pt x="11809" y="3136"/>
                    <a:pt x="11876" y="3003"/>
                    <a:pt x="11843" y="2936"/>
                  </a:cubicBezTo>
                  <a:cubicBezTo>
                    <a:pt x="12376" y="2603"/>
                    <a:pt x="12843" y="2336"/>
                    <a:pt x="13310" y="1969"/>
                  </a:cubicBezTo>
                  <a:cubicBezTo>
                    <a:pt x="13377" y="1936"/>
                    <a:pt x="13444" y="1869"/>
                    <a:pt x="13444" y="1802"/>
                  </a:cubicBezTo>
                  <a:cubicBezTo>
                    <a:pt x="13444" y="1735"/>
                    <a:pt x="13377" y="1702"/>
                    <a:pt x="13310" y="1702"/>
                  </a:cubicBezTo>
                  <a:cubicBezTo>
                    <a:pt x="13244" y="1702"/>
                    <a:pt x="13177" y="1702"/>
                    <a:pt x="13110" y="1735"/>
                  </a:cubicBezTo>
                  <a:cubicBezTo>
                    <a:pt x="12576" y="1969"/>
                    <a:pt x="12276" y="2102"/>
                    <a:pt x="11776" y="2403"/>
                  </a:cubicBezTo>
                  <a:cubicBezTo>
                    <a:pt x="11709" y="2336"/>
                    <a:pt x="11642" y="2236"/>
                    <a:pt x="11609" y="2169"/>
                  </a:cubicBezTo>
                  <a:cubicBezTo>
                    <a:pt x="12176" y="1702"/>
                    <a:pt x="12543" y="1402"/>
                    <a:pt x="13077" y="935"/>
                  </a:cubicBezTo>
                  <a:cubicBezTo>
                    <a:pt x="13143" y="868"/>
                    <a:pt x="13244" y="835"/>
                    <a:pt x="13277" y="735"/>
                  </a:cubicBezTo>
                  <a:cubicBezTo>
                    <a:pt x="13310" y="635"/>
                    <a:pt x="13277" y="535"/>
                    <a:pt x="13143" y="501"/>
                  </a:cubicBezTo>
                  <a:cubicBezTo>
                    <a:pt x="12376" y="901"/>
                    <a:pt x="11843" y="1235"/>
                    <a:pt x="11142" y="1769"/>
                  </a:cubicBezTo>
                  <a:cubicBezTo>
                    <a:pt x="11109" y="1735"/>
                    <a:pt x="11042" y="1669"/>
                    <a:pt x="11009" y="1635"/>
                  </a:cubicBezTo>
                  <a:cubicBezTo>
                    <a:pt x="11442" y="1135"/>
                    <a:pt x="11742" y="768"/>
                    <a:pt x="12176" y="268"/>
                  </a:cubicBezTo>
                  <a:cubicBezTo>
                    <a:pt x="12243" y="234"/>
                    <a:pt x="12276" y="134"/>
                    <a:pt x="12276" y="68"/>
                  </a:cubicBezTo>
                  <a:cubicBezTo>
                    <a:pt x="12243" y="1"/>
                    <a:pt x="12176" y="1"/>
                    <a:pt x="1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098;p48">
              <a:extLst>
                <a:ext uri="{FF2B5EF4-FFF2-40B4-BE49-F238E27FC236}">
                  <a16:creationId xmlns:a16="http://schemas.microsoft.com/office/drawing/2014/main" id="{C3ADC828-8760-4509-AAC4-ECA2F037F471}"/>
                </a:ext>
              </a:extLst>
            </p:cNvPr>
            <p:cNvSpPr/>
            <p:nvPr/>
          </p:nvSpPr>
          <p:spPr>
            <a:xfrm>
              <a:off x="8864790" y="2703037"/>
              <a:ext cx="801" cy="801"/>
            </a:xfrm>
            <a:custGeom>
              <a:avLst/>
              <a:gdLst/>
              <a:ahLst/>
              <a:cxnLst/>
              <a:rect l="l" t="t" r="r" b="b"/>
              <a:pathLst>
                <a:path w="34" h="34" extrusionOk="0">
                  <a:moveTo>
                    <a:pt x="34" y="0"/>
                  </a:moveTo>
                  <a:cubicBezTo>
                    <a:pt x="34" y="0"/>
                    <a:pt x="0" y="34"/>
                    <a:pt x="0" y="34"/>
                  </a:cubicBezTo>
                  <a:cubicBezTo>
                    <a:pt x="0" y="34"/>
                    <a:pt x="34" y="0"/>
                    <a:pt x="34" y="0"/>
                  </a:cubicBezTo>
                  <a:close/>
                </a:path>
              </a:pathLst>
            </a:custGeom>
            <a:solidFill>
              <a:srgbClr val="F9E4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1099;p48">
              <a:extLst>
                <a:ext uri="{FF2B5EF4-FFF2-40B4-BE49-F238E27FC236}">
                  <a16:creationId xmlns:a16="http://schemas.microsoft.com/office/drawing/2014/main" id="{145E3554-40B3-45BF-9D8F-A7A30C9BEEA4}"/>
                </a:ext>
              </a:extLst>
            </p:cNvPr>
            <p:cNvSpPr/>
            <p:nvPr/>
          </p:nvSpPr>
          <p:spPr>
            <a:xfrm>
              <a:off x="6706031" y="2292279"/>
              <a:ext cx="136809" cy="429447"/>
            </a:xfrm>
            <a:custGeom>
              <a:avLst/>
              <a:gdLst/>
              <a:ahLst/>
              <a:cxnLst/>
              <a:rect l="l" t="t" r="r" b="b"/>
              <a:pathLst>
                <a:path w="5805" h="18222" extrusionOk="0">
                  <a:moveTo>
                    <a:pt x="3214" y="1"/>
                  </a:moveTo>
                  <a:cubicBezTo>
                    <a:pt x="2891" y="1"/>
                    <a:pt x="2577" y="88"/>
                    <a:pt x="2302" y="284"/>
                  </a:cubicBezTo>
                  <a:cubicBezTo>
                    <a:pt x="1702" y="717"/>
                    <a:pt x="1468" y="1518"/>
                    <a:pt x="1302" y="2218"/>
                  </a:cubicBezTo>
                  <a:cubicBezTo>
                    <a:pt x="835" y="4320"/>
                    <a:pt x="501" y="6421"/>
                    <a:pt x="301" y="8556"/>
                  </a:cubicBezTo>
                  <a:cubicBezTo>
                    <a:pt x="1" y="11725"/>
                    <a:pt x="34" y="14927"/>
                    <a:pt x="334" y="18063"/>
                  </a:cubicBezTo>
                  <a:cubicBezTo>
                    <a:pt x="570" y="18172"/>
                    <a:pt x="820" y="18221"/>
                    <a:pt x="1071" y="18221"/>
                  </a:cubicBezTo>
                  <a:cubicBezTo>
                    <a:pt x="1747" y="18221"/>
                    <a:pt x="2432" y="17864"/>
                    <a:pt x="2869" y="17329"/>
                  </a:cubicBezTo>
                  <a:cubicBezTo>
                    <a:pt x="3470" y="16629"/>
                    <a:pt x="3737" y="15695"/>
                    <a:pt x="4003" y="14794"/>
                  </a:cubicBezTo>
                  <a:cubicBezTo>
                    <a:pt x="4537" y="12626"/>
                    <a:pt x="5038" y="10424"/>
                    <a:pt x="5338" y="8223"/>
                  </a:cubicBezTo>
                  <a:cubicBezTo>
                    <a:pt x="5538" y="6988"/>
                    <a:pt x="5671" y="5754"/>
                    <a:pt x="5738" y="4520"/>
                  </a:cubicBezTo>
                  <a:cubicBezTo>
                    <a:pt x="5805" y="3386"/>
                    <a:pt x="5805" y="2152"/>
                    <a:pt x="5238" y="1184"/>
                  </a:cubicBezTo>
                  <a:cubicBezTo>
                    <a:pt x="4814" y="501"/>
                    <a:pt x="3990" y="1"/>
                    <a:pt x="32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290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6104C70-FA9D-4BC9-AE0B-8078EA2C6254}"/>
              </a:ext>
            </a:extLst>
          </p:cNvPr>
          <p:cNvSpPr>
            <a:spLocks noGrp="1" noChangeArrowheads="1"/>
          </p:cNvSpPr>
          <p:nvPr>
            <p:ph type="title"/>
          </p:nvPr>
        </p:nvSpPr>
        <p:spPr/>
        <p:txBody>
          <a:bodyPr/>
          <a:lstStyle/>
          <a:p>
            <a:r>
              <a:rPr lang="en-GB" altLang="en-US" dirty="0"/>
              <a:t>Gender dimensions of migration</a:t>
            </a:r>
          </a:p>
        </p:txBody>
      </p:sp>
      <p:sp>
        <p:nvSpPr>
          <p:cNvPr id="6147" name="Rectangle 3">
            <a:extLst>
              <a:ext uri="{FF2B5EF4-FFF2-40B4-BE49-F238E27FC236}">
                <a16:creationId xmlns:a16="http://schemas.microsoft.com/office/drawing/2014/main" id="{87702287-C1AA-4036-AB98-96597BADCFB3}"/>
              </a:ext>
            </a:extLst>
          </p:cNvPr>
          <p:cNvSpPr>
            <a:spLocks noGrp="1" noChangeArrowheads="1"/>
          </p:cNvSpPr>
          <p:nvPr>
            <p:ph type="body" idx="1"/>
          </p:nvPr>
        </p:nvSpPr>
        <p:spPr/>
        <p:txBody>
          <a:bodyPr/>
          <a:lstStyle/>
          <a:p>
            <a:pPr>
              <a:lnSpc>
                <a:spcPct val="90000"/>
              </a:lnSpc>
            </a:pPr>
            <a:r>
              <a:rPr lang="en-GB" altLang="en-US" sz="2400" dirty="0"/>
              <a:t>The experiences men and women have as migrants differ, and most of the differences are due to the role, behaviour, and relationships that society assigns to, and expects from, a woman or a man in a country of origin and a country of destination</a:t>
            </a:r>
          </a:p>
          <a:p>
            <a:pPr>
              <a:lnSpc>
                <a:spcPct val="90000"/>
              </a:lnSpc>
            </a:pPr>
            <a:endParaRPr lang="en-GB" altLang="en-US" sz="2400" dirty="0"/>
          </a:p>
          <a:p>
            <a:pPr>
              <a:lnSpc>
                <a:spcPct val="90000"/>
              </a:lnSpc>
            </a:pPr>
            <a:r>
              <a:rPr lang="en-GB" altLang="en-US" sz="2400" dirty="0"/>
              <a:t>Migration impacts differently on men and women, and on different groups of men and women in their process of movement as well as on their reasons to migrate and the challenges they finally face</a:t>
            </a:r>
          </a:p>
          <a:p>
            <a:pPr>
              <a:lnSpc>
                <a:spcPct val="90000"/>
              </a:lnSpc>
            </a:pPr>
            <a:endParaRPr lang="en-GB" altLang="en-US" sz="2400" dirty="0"/>
          </a:p>
          <a:p>
            <a:pPr>
              <a:lnSpc>
                <a:spcPct val="90000"/>
              </a:lnSpc>
            </a:pPr>
            <a:r>
              <a:rPr lang="en-US" altLang="en-US" sz="2400" b="1" dirty="0"/>
              <a:t>Gender also shapes migrants’ experiences</a:t>
            </a:r>
            <a:endParaRPr lang="en-GB" alt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5554-3B97-4F05-B538-F3F14967DED2}"/>
              </a:ext>
            </a:extLst>
          </p:cNvPr>
          <p:cNvSpPr>
            <a:spLocks noGrp="1"/>
          </p:cNvSpPr>
          <p:nvPr>
            <p:ph type="title"/>
          </p:nvPr>
        </p:nvSpPr>
        <p:spPr/>
        <p:txBody>
          <a:bodyPr>
            <a:normAutofit/>
          </a:bodyPr>
          <a:lstStyle/>
          <a:p>
            <a:r>
              <a:rPr lang="en-US" sz="3200" b="1" dirty="0">
                <a:latin typeface="+mn-lt"/>
              </a:rPr>
              <a:t>Specific human rights concerns related to migrant women</a:t>
            </a:r>
          </a:p>
        </p:txBody>
      </p:sp>
      <p:sp>
        <p:nvSpPr>
          <p:cNvPr id="3" name="Content Placeholder 2">
            <a:extLst>
              <a:ext uri="{FF2B5EF4-FFF2-40B4-BE49-F238E27FC236}">
                <a16:creationId xmlns:a16="http://schemas.microsoft.com/office/drawing/2014/main" id="{AD4CFF11-BEBC-4244-A0A9-04C27E139BE9}"/>
              </a:ext>
            </a:extLst>
          </p:cNvPr>
          <p:cNvSpPr>
            <a:spLocks noGrp="1"/>
          </p:cNvSpPr>
          <p:nvPr>
            <p:ph idx="1"/>
          </p:nvPr>
        </p:nvSpPr>
        <p:spPr/>
        <p:txBody>
          <a:bodyPr/>
          <a:lstStyle/>
          <a:p>
            <a:r>
              <a:rPr lang="en-US" dirty="0"/>
              <a:t>Discrimination</a:t>
            </a:r>
          </a:p>
          <a:p>
            <a:r>
              <a:rPr lang="en-US" dirty="0"/>
              <a:t>Sexual and gender based violence</a:t>
            </a:r>
          </a:p>
          <a:p>
            <a:r>
              <a:rPr lang="en-US" dirty="0"/>
              <a:t>Access to decent work and social protection</a:t>
            </a:r>
          </a:p>
          <a:p>
            <a:r>
              <a:rPr lang="en-US" dirty="0"/>
              <a:t>Migration and access to health care, including sexual and reproductive health, and education</a:t>
            </a:r>
          </a:p>
          <a:p>
            <a:r>
              <a:rPr lang="en-US" dirty="0"/>
              <a:t>Access to education</a:t>
            </a:r>
          </a:p>
          <a:p>
            <a:r>
              <a:rPr lang="en-US" dirty="0"/>
              <a:t>Access to justice for migrant women and girls</a:t>
            </a:r>
          </a:p>
          <a:p>
            <a:r>
              <a:rPr lang="en-US" dirty="0"/>
              <a:t>Access to information</a:t>
            </a:r>
          </a:p>
        </p:txBody>
      </p:sp>
      <p:pic>
        <p:nvPicPr>
          <p:cNvPr id="4" name="Picture 3" descr="A picture containing text, indoor, person, messy&#10;&#10;Description automatically generated">
            <a:extLst>
              <a:ext uri="{FF2B5EF4-FFF2-40B4-BE49-F238E27FC236}">
                <a16:creationId xmlns:a16="http://schemas.microsoft.com/office/drawing/2014/main" id="{92D1530C-DD24-4937-BBA4-5C9E81957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271" y="1411605"/>
            <a:ext cx="3114783" cy="1867010"/>
          </a:xfrm>
          <a:prstGeom prst="rect">
            <a:avLst/>
          </a:prstGeom>
        </p:spPr>
      </p:pic>
    </p:spTree>
    <p:extLst>
      <p:ext uri="{BB962C8B-B14F-4D97-AF65-F5344CB8AC3E}">
        <p14:creationId xmlns:p14="http://schemas.microsoft.com/office/powerpoint/2010/main" val="8521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0204-5F4B-4271-955B-C39B1F2BE4C3}"/>
              </a:ext>
            </a:extLst>
          </p:cNvPr>
          <p:cNvSpPr>
            <a:spLocks noGrp="1"/>
          </p:cNvSpPr>
          <p:nvPr>
            <p:ph type="title"/>
          </p:nvPr>
        </p:nvSpPr>
        <p:spPr/>
        <p:txBody>
          <a:bodyPr/>
          <a:lstStyle/>
          <a:p>
            <a:pPr algn="ctr"/>
            <a:r>
              <a:rPr lang="en-US" b="1" dirty="0"/>
              <a:t>Rights of Migrant Women</a:t>
            </a:r>
          </a:p>
        </p:txBody>
      </p:sp>
      <p:sp>
        <p:nvSpPr>
          <p:cNvPr id="3" name="Content Placeholder 2">
            <a:extLst>
              <a:ext uri="{FF2B5EF4-FFF2-40B4-BE49-F238E27FC236}">
                <a16:creationId xmlns:a16="http://schemas.microsoft.com/office/drawing/2014/main" id="{F2CB9537-A8B2-446A-A4CE-D7E83DBF70ED}"/>
              </a:ext>
            </a:extLst>
          </p:cNvPr>
          <p:cNvSpPr>
            <a:spLocks noGrp="1"/>
          </p:cNvSpPr>
          <p:nvPr>
            <p:ph idx="1"/>
          </p:nvPr>
        </p:nvSpPr>
        <p:spPr>
          <a:xfrm>
            <a:off x="838200" y="1969540"/>
            <a:ext cx="10515600" cy="4351338"/>
          </a:xfrm>
        </p:spPr>
        <p:txBody>
          <a:bodyPr/>
          <a:lstStyle/>
          <a:p>
            <a:r>
              <a:rPr lang="en-US" dirty="0"/>
              <a:t>Inherently, all human beings are entitled to all human rights. </a:t>
            </a:r>
          </a:p>
          <a:p>
            <a:pPr lvl="1"/>
            <a:r>
              <a:rPr lang="en-US" dirty="0"/>
              <a:t>rights are universal, inalienable, indivisible, interdependent and of equal importance.</a:t>
            </a:r>
          </a:p>
          <a:p>
            <a:r>
              <a:rPr lang="en-US" dirty="0"/>
              <a:t>International human rights law </a:t>
            </a:r>
          </a:p>
          <a:p>
            <a:pPr lvl="1"/>
            <a:r>
              <a:rPr lang="en-US" dirty="0"/>
              <a:t>every person enjoy his or her rights without discrimination, including on the basis of sex or other status. </a:t>
            </a:r>
          </a:p>
          <a:p>
            <a:r>
              <a:rPr lang="en-US" dirty="0"/>
              <a:t>Discrimination based on sex is prohibited is prohibited under almost every human rights treaty</a:t>
            </a:r>
          </a:p>
        </p:txBody>
      </p:sp>
    </p:spTree>
    <p:extLst>
      <p:ext uri="{BB962C8B-B14F-4D97-AF65-F5344CB8AC3E}">
        <p14:creationId xmlns:p14="http://schemas.microsoft.com/office/powerpoint/2010/main" val="36974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0DE8-7DED-442F-BD10-CD673C4EF8BF}"/>
              </a:ext>
            </a:extLst>
          </p:cNvPr>
          <p:cNvSpPr>
            <a:spLocks noGrp="1"/>
          </p:cNvSpPr>
          <p:nvPr>
            <p:ph type="title"/>
          </p:nvPr>
        </p:nvSpPr>
        <p:spPr/>
        <p:txBody>
          <a:bodyPr/>
          <a:lstStyle/>
          <a:p>
            <a:r>
              <a:rPr lang="en-US" dirty="0"/>
              <a:t>Convention on the Elimination of All Forms of Discrimination against Women (CEDAW)</a:t>
            </a:r>
          </a:p>
        </p:txBody>
      </p:sp>
      <p:sp>
        <p:nvSpPr>
          <p:cNvPr id="3" name="Content Placeholder 2">
            <a:extLst>
              <a:ext uri="{FF2B5EF4-FFF2-40B4-BE49-F238E27FC236}">
                <a16:creationId xmlns:a16="http://schemas.microsoft.com/office/drawing/2014/main" id="{981E16F5-1B31-4AF1-BEB5-1384C7F5C7B7}"/>
              </a:ext>
            </a:extLst>
          </p:cNvPr>
          <p:cNvSpPr>
            <a:spLocks noGrp="1"/>
          </p:cNvSpPr>
          <p:nvPr>
            <p:ph idx="1"/>
          </p:nvPr>
        </p:nvSpPr>
        <p:spPr/>
        <p:txBody>
          <a:bodyPr>
            <a:normAutofit/>
          </a:bodyPr>
          <a:lstStyle/>
          <a:p>
            <a:r>
              <a:rPr lang="en-US" dirty="0"/>
              <a:t>189 States parties to the Convention</a:t>
            </a:r>
          </a:p>
          <a:p>
            <a:r>
              <a:rPr lang="en-US" dirty="0"/>
              <a:t>dedicated to the realization of women’s human rights. </a:t>
            </a:r>
          </a:p>
          <a:p>
            <a:pPr lvl="1"/>
            <a:r>
              <a:rPr lang="en-US" dirty="0"/>
              <a:t>designed to promote and protect women’s rights – socio-economic, civil and political – in both the public and private spheres. </a:t>
            </a:r>
          </a:p>
          <a:p>
            <a:r>
              <a:rPr lang="en-US" dirty="0"/>
              <a:t>Considered the international bill of rights for women, </a:t>
            </a:r>
          </a:p>
          <a:p>
            <a:r>
              <a:rPr lang="en-US" dirty="0"/>
              <a:t>defines what constitutes discrimination against women and sets an agenda for national action to end such discrimination</a:t>
            </a:r>
          </a:p>
        </p:txBody>
      </p:sp>
    </p:spTree>
    <p:extLst>
      <p:ext uri="{BB962C8B-B14F-4D97-AF65-F5344CB8AC3E}">
        <p14:creationId xmlns:p14="http://schemas.microsoft.com/office/powerpoint/2010/main" val="88080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C9ED-9049-43EC-AF77-F9EECD31E221}"/>
              </a:ext>
            </a:extLst>
          </p:cNvPr>
          <p:cNvSpPr>
            <a:spLocks noGrp="1"/>
          </p:cNvSpPr>
          <p:nvPr>
            <p:ph type="title"/>
          </p:nvPr>
        </p:nvSpPr>
        <p:spPr/>
        <p:txBody>
          <a:bodyPr/>
          <a:lstStyle/>
          <a:p>
            <a:r>
              <a:rPr lang="en-US" dirty="0"/>
              <a:t>CEDAW and Migration</a:t>
            </a:r>
          </a:p>
        </p:txBody>
      </p:sp>
      <p:sp>
        <p:nvSpPr>
          <p:cNvPr id="3" name="Content Placeholder 2">
            <a:extLst>
              <a:ext uri="{FF2B5EF4-FFF2-40B4-BE49-F238E27FC236}">
                <a16:creationId xmlns:a16="http://schemas.microsoft.com/office/drawing/2014/main" id="{D7DCAA84-4CBD-47D5-8C60-A5B52A47899B}"/>
              </a:ext>
            </a:extLst>
          </p:cNvPr>
          <p:cNvSpPr>
            <a:spLocks noGrp="1"/>
          </p:cNvSpPr>
          <p:nvPr>
            <p:ph idx="1"/>
          </p:nvPr>
        </p:nvSpPr>
        <p:spPr/>
        <p:txBody>
          <a:bodyPr>
            <a:normAutofit/>
          </a:bodyPr>
          <a:lstStyle/>
          <a:p>
            <a:r>
              <a:rPr lang="en-US" dirty="0"/>
              <a:t>Specific rights with respect to migrant women</a:t>
            </a:r>
          </a:p>
          <a:p>
            <a:pPr lvl="1"/>
            <a:r>
              <a:rPr lang="en-US" dirty="0"/>
              <a:t>obligations to suppress trafficking in women (art. 6); </a:t>
            </a:r>
          </a:p>
          <a:p>
            <a:pPr lvl="1"/>
            <a:r>
              <a:rPr lang="en-US" dirty="0"/>
              <a:t>grant women equal rights with men to acquire, change or retain nationality (art. 9); </a:t>
            </a:r>
          </a:p>
          <a:p>
            <a:pPr lvl="1"/>
            <a:r>
              <a:rPr lang="en-US" dirty="0"/>
              <a:t>eliminate discrimination against women in the field of employment (art. 11); </a:t>
            </a:r>
          </a:p>
          <a:p>
            <a:pPr lvl="1"/>
            <a:r>
              <a:rPr lang="en-US" dirty="0"/>
              <a:t>eliminate discrimination against women in the field of health care and ensure access to health-care services, including those related to family planning and maternal care (art. 12); and </a:t>
            </a:r>
          </a:p>
          <a:p>
            <a:pPr lvl="1"/>
            <a:r>
              <a:rPr lang="en-US" dirty="0"/>
              <a:t>accord to men and women the same rights with regard to the law relating to the movement of persons and the freedom to choose their residence and domicile (art. 15 (4)).</a:t>
            </a:r>
          </a:p>
        </p:txBody>
      </p:sp>
    </p:spTree>
    <p:extLst>
      <p:ext uri="{BB962C8B-B14F-4D97-AF65-F5344CB8AC3E}">
        <p14:creationId xmlns:p14="http://schemas.microsoft.com/office/powerpoint/2010/main" val="117138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C9ED-9049-43EC-AF77-F9EECD31E221}"/>
              </a:ext>
            </a:extLst>
          </p:cNvPr>
          <p:cNvSpPr>
            <a:spLocks noGrp="1"/>
          </p:cNvSpPr>
          <p:nvPr>
            <p:ph type="title"/>
          </p:nvPr>
        </p:nvSpPr>
        <p:spPr>
          <a:xfrm>
            <a:off x="838200" y="212725"/>
            <a:ext cx="10515600" cy="1325563"/>
          </a:xfrm>
        </p:spPr>
        <p:txBody>
          <a:bodyPr>
            <a:normAutofit/>
          </a:bodyPr>
          <a:lstStyle/>
          <a:p>
            <a:r>
              <a:rPr lang="en-US" dirty="0"/>
              <a:t>Rights of migrant women: CEDAW General recommendations</a:t>
            </a:r>
          </a:p>
        </p:txBody>
      </p:sp>
      <p:sp>
        <p:nvSpPr>
          <p:cNvPr id="3" name="Content Placeholder 2">
            <a:extLst>
              <a:ext uri="{FF2B5EF4-FFF2-40B4-BE49-F238E27FC236}">
                <a16:creationId xmlns:a16="http://schemas.microsoft.com/office/drawing/2014/main" id="{D7DCAA84-4CBD-47D5-8C60-A5B52A47899B}"/>
              </a:ext>
            </a:extLst>
          </p:cNvPr>
          <p:cNvSpPr>
            <a:spLocks noGrp="1"/>
          </p:cNvSpPr>
          <p:nvPr>
            <p:ph idx="1"/>
          </p:nvPr>
        </p:nvSpPr>
        <p:spPr>
          <a:xfrm>
            <a:off x="838200" y="1538288"/>
            <a:ext cx="10515600" cy="5032375"/>
          </a:xfrm>
          <a:solidFill>
            <a:schemeClr val="accent6">
              <a:lumMod val="20000"/>
              <a:lumOff val="80000"/>
            </a:schemeClr>
          </a:solidFill>
        </p:spPr>
        <p:txBody>
          <a:bodyPr>
            <a:noAutofit/>
          </a:bodyPr>
          <a:lstStyle/>
          <a:p>
            <a:pPr marL="0" indent="0">
              <a:buNone/>
            </a:pPr>
            <a:r>
              <a:rPr lang="en-US" sz="1800" b="1" dirty="0">
                <a:solidFill>
                  <a:schemeClr val="tx1"/>
                </a:solidFill>
              </a:rPr>
              <a:t>CEDAW General Recommendation No. 26 on women migrant workers</a:t>
            </a:r>
            <a:endParaRPr lang="en-US" sz="1800" b="1" i="0" u="none" strike="noStrike" baseline="0" dirty="0">
              <a:solidFill>
                <a:schemeClr val="tx1"/>
              </a:solidFill>
            </a:endParaRPr>
          </a:p>
          <a:p>
            <a:r>
              <a:rPr lang="en-US" sz="1800" b="0" i="0" u="none" strike="noStrike" baseline="0" dirty="0">
                <a:solidFill>
                  <a:schemeClr val="tx1"/>
                </a:solidFill>
              </a:rPr>
              <a:t>CEDAW addressed the issues of women migrant workers :</a:t>
            </a:r>
          </a:p>
          <a:p>
            <a:pPr lvl="1"/>
            <a:r>
              <a:rPr lang="en-US" sz="1800" b="0" i="0" u="none" strike="noStrike" baseline="0" dirty="0">
                <a:solidFill>
                  <a:schemeClr val="tx1"/>
                </a:solidFill>
              </a:rPr>
              <a:t>Who travel independently,</a:t>
            </a:r>
          </a:p>
          <a:p>
            <a:pPr lvl="1"/>
            <a:r>
              <a:rPr lang="en-US" sz="1800" b="0" i="0" u="none" strike="noStrike" baseline="0" dirty="0">
                <a:solidFill>
                  <a:schemeClr val="tx1"/>
                </a:solidFill>
              </a:rPr>
              <a:t>who migrate as </a:t>
            </a:r>
            <a:r>
              <a:rPr lang="en-US" sz="1800" b="0" i="0" u="none" strike="noStrike" baseline="0" dirty="0" err="1">
                <a:solidFill>
                  <a:schemeClr val="tx1"/>
                </a:solidFill>
              </a:rPr>
              <a:t>dependants</a:t>
            </a:r>
            <a:r>
              <a:rPr lang="en-US" sz="1800" b="0" i="0" u="none" strike="noStrike" baseline="0" dirty="0">
                <a:solidFill>
                  <a:schemeClr val="tx1"/>
                </a:solidFill>
              </a:rPr>
              <a:t> of their spouses and </a:t>
            </a:r>
          </a:p>
          <a:p>
            <a:pPr lvl="1"/>
            <a:r>
              <a:rPr lang="en-US" sz="1800" b="0" i="0" u="none" strike="noStrike" baseline="0" dirty="0">
                <a:solidFill>
                  <a:schemeClr val="tx1"/>
                </a:solidFill>
              </a:rPr>
              <a:t>Who are in irregular situations. </a:t>
            </a:r>
          </a:p>
          <a:p>
            <a:r>
              <a:rPr lang="en-US" sz="1800" dirty="0">
                <a:solidFill>
                  <a:schemeClr val="tx1"/>
                </a:solidFill>
              </a:rPr>
              <a:t>Ensuring that women migrants workers are protected throughout the migration cycle</a:t>
            </a:r>
            <a:endParaRPr lang="en-US" sz="1800" b="0" i="0" u="none" strike="noStrike" baseline="0" dirty="0">
              <a:solidFill>
                <a:schemeClr val="tx1"/>
              </a:solidFill>
            </a:endParaRPr>
          </a:p>
          <a:p>
            <a:r>
              <a:rPr lang="en-US" sz="1800" b="0" i="0" u="none" strike="noStrike" baseline="0" dirty="0">
                <a:solidFill>
                  <a:schemeClr val="tx1"/>
                </a:solidFill>
              </a:rPr>
              <a:t>It outlined a set of responsibilities that should be assumed by States, including:</a:t>
            </a:r>
          </a:p>
          <a:p>
            <a:pPr lvl="1"/>
            <a:r>
              <a:rPr lang="en-US" sz="1800" b="0" i="0" u="none" strike="noStrike" baseline="0" dirty="0">
                <a:solidFill>
                  <a:schemeClr val="tx1"/>
                </a:solidFill>
              </a:rPr>
              <a:t>implementing gender-responsive and rights-based migration policies, </a:t>
            </a:r>
          </a:p>
          <a:p>
            <a:pPr lvl="1"/>
            <a:r>
              <a:rPr lang="en-US" sz="1800" b="0" i="0" u="none" strike="noStrike" baseline="0" dirty="0">
                <a:solidFill>
                  <a:schemeClr val="tx1"/>
                </a:solidFill>
              </a:rPr>
              <a:t>involve women in policymaking, </a:t>
            </a:r>
          </a:p>
          <a:p>
            <a:pPr lvl="1"/>
            <a:r>
              <a:rPr lang="en-US" sz="1800" dirty="0">
                <a:solidFill>
                  <a:schemeClr val="tx1"/>
                </a:solidFill>
              </a:rPr>
              <a:t>Ensure that the legal framework, provide to women migrant workers the same rights that are extended to all workers in the country, including key </a:t>
            </a:r>
            <a:r>
              <a:rPr lang="en-US" sz="1800" dirty="0" err="1">
                <a:solidFill>
                  <a:schemeClr val="tx1"/>
                </a:solidFill>
              </a:rPr>
              <a:t>labour</a:t>
            </a:r>
            <a:r>
              <a:rPr lang="en-US" sz="1800" dirty="0">
                <a:solidFill>
                  <a:schemeClr val="tx1"/>
                </a:solidFill>
              </a:rPr>
              <a:t> and social protections.</a:t>
            </a:r>
          </a:p>
          <a:p>
            <a:pPr lvl="1"/>
            <a:r>
              <a:rPr lang="en-US" sz="1800" dirty="0">
                <a:solidFill>
                  <a:schemeClr val="tx1"/>
                </a:solidFill>
              </a:rPr>
              <a:t>Enforce access to justice for women migrant workers, including redress for human rights violations at all stages of the migration cycle</a:t>
            </a:r>
          </a:p>
          <a:p>
            <a:pPr lvl="1"/>
            <a:r>
              <a:rPr lang="en-US" sz="1800" b="0" i="0" u="none" strike="noStrike" baseline="0" dirty="0">
                <a:solidFill>
                  <a:schemeClr val="tx1"/>
                </a:solidFill>
              </a:rPr>
              <a:t>safeguarding remittances sent by women migrant workers, </a:t>
            </a:r>
          </a:p>
          <a:p>
            <a:pPr lvl="1"/>
            <a:r>
              <a:rPr lang="en-US" sz="1800" b="0" i="0" u="none" strike="noStrike" baseline="0" dirty="0">
                <a:solidFill>
                  <a:schemeClr val="tx1"/>
                </a:solidFill>
              </a:rPr>
              <a:t>collecting data disaggregated by gender, and </a:t>
            </a:r>
          </a:p>
          <a:p>
            <a:pPr lvl="1"/>
            <a:r>
              <a:rPr lang="en-US" sz="1800" b="0" i="0" u="none" strike="noStrike" baseline="0" dirty="0">
                <a:solidFill>
                  <a:schemeClr val="tx1"/>
                </a:solidFill>
              </a:rPr>
              <a:t>lifting discriminatory bans on women’s freedom of movement. </a:t>
            </a:r>
          </a:p>
          <a:p>
            <a:endParaRPr lang="en-US" sz="1800" dirty="0">
              <a:solidFill>
                <a:schemeClr val="tx1"/>
              </a:solidFill>
            </a:endParaRPr>
          </a:p>
        </p:txBody>
      </p:sp>
    </p:spTree>
    <p:extLst>
      <p:ext uri="{BB962C8B-B14F-4D97-AF65-F5344CB8AC3E}">
        <p14:creationId xmlns:p14="http://schemas.microsoft.com/office/powerpoint/2010/main" val="126888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E6AD-6C61-4F9D-AEA9-37D089FD9C11}"/>
              </a:ext>
            </a:extLst>
          </p:cNvPr>
          <p:cNvSpPr>
            <a:spLocks noGrp="1"/>
          </p:cNvSpPr>
          <p:nvPr>
            <p:ph type="title"/>
          </p:nvPr>
        </p:nvSpPr>
        <p:spPr>
          <a:xfrm>
            <a:off x="838200" y="166484"/>
            <a:ext cx="10515600" cy="514553"/>
          </a:xfrm>
        </p:spPr>
        <p:txBody>
          <a:bodyPr>
            <a:normAutofit fontScale="90000"/>
          </a:bodyPr>
          <a:lstStyle/>
          <a:p>
            <a:r>
              <a:rPr lang="en-US" dirty="0"/>
              <a:t>Rights of migrant women: CEDAW General recommendations</a:t>
            </a:r>
          </a:p>
        </p:txBody>
      </p:sp>
      <p:sp>
        <p:nvSpPr>
          <p:cNvPr id="3" name="Content Placeholder 2">
            <a:extLst>
              <a:ext uri="{FF2B5EF4-FFF2-40B4-BE49-F238E27FC236}">
                <a16:creationId xmlns:a16="http://schemas.microsoft.com/office/drawing/2014/main" id="{D601FD10-ADB3-40BF-8761-D59A04F386F4}"/>
              </a:ext>
            </a:extLst>
          </p:cNvPr>
          <p:cNvSpPr>
            <a:spLocks noGrp="1"/>
          </p:cNvSpPr>
          <p:nvPr>
            <p:ph idx="1"/>
          </p:nvPr>
        </p:nvSpPr>
        <p:spPr/>
        <p:txBody>
          <a:bodyPr/>
          <a:lstStyle/>
          <a:p>
            <a:r>
              <a:rPr lang="en-US" sz="2800" dirty="0"/>
              <a:t>independent attainment of official identification and travel documents without requiring them to obtain permission from a spouse or male guardian</a:t>
            </a:r>
          </a:p>
          <a:p>
            <a:endParaRPr lang="en-US" dirty="0"/>
          </a:p>
        </p:txBody>
      </p:sp>
      <p:sp>
        <p:nvSpPr>
          <p:cNvPr id="4" name="TextBox 3">
            <a:extLst>
              <a:ext uri="{FF2B5EF4-FFF2-40B4-BE49-F238E27FC236}">
                <a16:creationId xmlns:a16="http://schemas.microsoft.com/office/drawing/2014/main" id="{5D646E2D-1F10-4E13-B3CA-52900E86B4DF}"/>
              </a:ext>
            </a:extLst>
          </p:cNvPr>
          <p:cNvSpPr txBox="1"/>
          <p:nvPr/>
        </p:nvSpPr>
        <p:spPr>
          <a:xfrm>
            <a:off x="489857" y="812984"/>
            <a:ext cx="11212286" cy="5632311"/>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General recommendation No. 38 (2020) on trafficking in women and girls in the context of global migration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underlines the conditions created by restrictive migration and asylum regimes as one of the factors that push migrants towards irregular pathways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Establish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a gender-responsive and safe migration framework to protect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migrant women and girls, including those with an irregular migration status,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from violations of their human rights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every stage of migration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increased access to pathways for safe and regular migration to avoid exploitation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gender analysis to all migration policies and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Increasing access to family reunification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Rights of children: consider unaccompanied girls as especially vulnerable and requiring additional protection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Provide accurate information</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about rights and the means of and reasons for avoiding human traffickers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Incorporating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gender-sensitivity and trauma-sensitivity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Specifically in arrangements for arrivals at all borders (appropriate reception facilities and services)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Training for individuals tasked with providing assistance and protection services for Victims of trafficking or exploitation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For women migrant workers: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Introduce, strengthen and enforce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employment legislation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to protect  women migrant workers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irrespective of their documentation status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and provide protections</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(specifically  in unregulated, informal or unmonitored economic sectors that rely on migrant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labour</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Establish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mechanisms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 the country of destination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to address violations of the rights of women migrant workers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during employment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Mitigate the risks of dependency and vulnerability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of women migrant workers in relation to their employers,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706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E6AD-6C61-4F9D-AEA9-37D089FD9C11}"/>
              </a:ext>
            </a:extLst>
          </p:cNvPr>
          <p:cNvSpPr>
            <a:spLocks noGrp="1"/>
          </p:cNvSpPr>
          <p:nvPr>
            <p:ph type="title"/>
          </p:nvPr>
        </p:nvSpPr>
        <p:spPr>
          <a:xfrm>
            <a:off x="838200" y="166484"/>
            <a:ext cx="10515600" cy="514553"/>
          </a:xfrm>
        </p:spPr>
        <p:txBody>
          <a:bodyPr>
            <a:normAutofit fontScale="90000"/>
          </a:bodyPr>
          <a:lstStyle/>
          <a:p>
            <a:r>
              <a:rPr lang="en-US" dirty="0"/>
              <a:t>Rights of migrant women: CEDAW General recommendations</a:t>
            </a:r>
          </a:p>
        </p:txBody>
      </p:sp>
      <p:sp>
        <p:nvSpPr>
          <p:cNvPr id="9" name="TextBox 8">
            <a:extLst>
              <a:ext uri="{FF2B5EF4-FFF2-40B4-BE49-F238E27FC236}">
                <a16:creationId xmlns:a16="http://schemas.microsoft.com/office/drawing/2014/main" id="{8D9F2855-7973-4970-BF89-7D43838550A6}"/>
              </a:ext>
            </a:extLst>
          </p:cNvPr>
          <p:cNvSpPr txBox="1"/>
          <p:nvPr/>
        </p:nvSpPr>
        <p:spPr>
          <a:xfrm>
            <a:off x="674914" y="681037"/>
            <a:ext cx="11201400" cy="6001643"/>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General recommendation No. 30 on women in conflict prevention, conflict and post-conflict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Conflict situations closely linked to crises of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internal displacement, statelessness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struggle of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refugee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populations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Trafficking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may also occur when third-party countries restrict migration out of conflict-affected areas through measures (interdiction, expulsion or detention)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Conflict can also be both a cause and a consequence of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statelessness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Recommends: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Protection and prevention of gender based violence, including in camps , settlements and camp like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Ensure women’s access to justice; equal access to services and health 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Promote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meaningful inclusion and participation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internally displaced and refugee women in all decision-making processes,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Adopt a comprehensive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gender-sensitive and rights-based migration policy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that ensures that women and girls coming from conflict-affected areas are not subject to trafficking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Protection of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human rights of displaced women and girls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including access to basic services, during flight, displacement and in the context of durable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Equal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rights to obtain documents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necessary for the exercise of their legal rights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right to have such documentation issued in their own names, (Ensure individual documentation)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prompt issuance or replacement of documents without imposing unreasonable conditions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timely and equal registration of all births, marriages and divorces. </a:t>
            </a:r>
          </a:p>
        </p:txBody>
      </p:sp>
    </p:spTree>
    <p:extLst>
      <p:ext uri="{BB962C8B-B14F-4D97-AF65-F5344CB8AC3E}">
        <p14:creationId xmlns:p14="http://schemas.microsoft.com/office/powerpoint/2010/main" val="125572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E6AD-6C61-4F9D-AEA9-37D089FD9C11}"/>
              </a:ext>
            </a:extLst>
          </p:cNvPr>
          <p:cNvSpPr>
            <a:spLocks noGrp="1"/>
          </p:cNvSpPr>
          <p:nvPr>
            <p:ph type="title"/>
          </p:nvPr>
        </p:nvSpPr>
        <p:spPr>
          <a:xfrm>
            <a:off x="838200" y="166484"/>
            <a:ext cx="10515600" cy="514553"/>
          </a:xfrm>
        </p:spPr>
        <p:txBody>
          <a:bodyPr>
            <a:normAutofit fontScale="90000"/>
          </a:bodyPr>
          <a:lstStyle/>
          <a:p>
            <a:r>
              <a:rPr lang="en-US" dirty="0"/>
              <a:t>Rights of migrant women: CEDAW General recommendations</a:t>
            </a:r>
          </a:p>
        </p:txBody>
      </p:sp>
      <p:sp>
        <p:nvSpPr>
          <p:cNvPr id="5" name="TextBox 4">
            <a:extLst>
              <a:ext uri="{FF2B5EF4-FFF2-40B4-BE49-F238E27FC236}">
                <a16:creationId xmlns:a16="http://schemas.microsoft.com/office/drawing/2014/main" id="{B6406C65-31AC-41EF-BEB8-E50DD6659897}"/>
              </a:ext>
            </a:extLst>
          </p:cNvPr>
          <p:cNvSpPr txBox="1"/>
          <p:nvPr/>
        </p:nvSpPr>
        <p:spPr>
          <a:xfrm>
            <a:off x="838199" y="4822438"/>
            <a:ext cx="10515599" cy="120032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51460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CEDAW General Comment No. 21: Equality in Marriage and Family Relations</a:t>
            </a:r>
          </a:p>
          <a:p>
            <a:pPr marL="0" marR="0" lvl="0" indent="0" algn="l" defTabSz="914400" rtl="0" eaLnBrk="1" fontAlgn="auto" latinLnBrk="0" hangingPunct="1">
              <a:lnSpc>
                <a:spcPct val="100000"/>
              </a:lnSpc>
              <a:spcBef>
                <a:spcPts val="0"/>
              </a:spcBef>
              <a:spcAft>
                <a:spcPts val="0"/>
              </a:spcAft>
              <a:buClrTx/>
              <a:buSzTx/>
              <a:buFontTx/>
              <a:buNone/>
              <a:tabLst>
                <a:tab pos="2514600" algn="l"/>
              </a:tabLst>
              <a:defRPr/>
            </a:pPr>
            <a:endParaRPr kumimoji="0" lang="en-US" sz="1800" b="0" i="0" u="none" strike="noStrike" kern="1200" cap="none" spc="0" normalizeH="0" baseline="0" noProof="0" dirty="0">
              <a:ln>
                <a:noFill/>
              </a:ln>
              <a:solidFill>
                <a:srgbClr val="58667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514600" algn="l"/>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Migrant women who live and work temporarily in another country should be permitted the same rights as men to have their spouses, partners and children join them.</a:t>
            </a:r>
          </a:p>
        </p:txBody>
      </p:sp>
      <p:sp>
        <p:nvSpPr>
          <p:cNvPr id="7" name="TextBox 6">
            <a:extLst>
              <a:ext uri="{FF2B5EF4-FFF2-40B4-BE49-F238E27FC236}">
                <a16:creationId xmlns:a16="http://schemas.microsoft.com/office/drawing/2014/main" id="{1E8FAD87-FDE9-4AD1-8CBA-1397AEF59476}"/>
              </a:ext>
            </a:extLst>
          </p:cNvPr>
          <p:cNvSpPr txBox="1"/>
          <p:nvPr/>
        </p:nvSpPr>
        <p:spPr>
          <a:xfrm>
            <a:off x="838199" y="1182077"/>
            <a:ext cx="10515599" cy="3416320"/>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General recommendation No. 32 on the gender-related dimensions of refugee status, asylum, nationality and statelessness of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Obligation of States parties to treat women with dignity and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respect, protect and fulfil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their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rights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under the Convention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each stage of the displacement cycle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in durable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ensure equality of women and men with regard to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acquisition, changing and retention of nationality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to enable women to transmit their nationality to their children and to their foreign spouses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Repeal laws stipulating the automatic acquisition or loss  of  women’s nationality as a result of changes in the marital status or nationality of her husband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institute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gender-sensitive procedural safeguards in asylum procedures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ensure that women asylum seekers are able to present their cases on the basis of equality and non-discrimination.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81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2556A6-70A4-4BFD-A2AA-B743C0112BD6}"/>
              </a:ext>
            </a:extLst>
          </p:cNvPr>
          <p:cNvSpPr txBox="1"/>
          <p:nvPr/>
        </p:nvSpPr>
        <p:spPr>
          <a:xfrm>
            <a:off x="478971" y="1028343"/>
            <a:ext cx="11234058" cy="2400657"/>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mn-cs"/>
              </a:rPr>
              <a:t>Convention on the Rights of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The principle of </a:t>
            </a: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mn-cs"/>
              </a:rPr>
              <a:t>non-discrimination</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 is codified in article 2 of the Convention on the Rights of the Child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Joint general comment No. 3 (2017) of the Committee on the Protection of the Rights of All Migrant Workers and Members of Their Families and No. 22 (2017) of the Committee on the Rights of the Child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1" u="none" strike="noStrike" kern="1200" cap="none" spc="0" normalizeH="0" baseline="0" noProof="0" dirty="0">
                <a:ln>
                  <a:noFill/>
                </a:ln>
                <a:solidFill>
                  <a:srgbClr val="000000"/>
                </a:solidFill>
                <a:effectLst/>
                <a:uLnTx/>
                <a:uFillTx/>
                <a:latin typeface="Calibri" panose="020F0502020204030204"/>
                <a:ea typeface="+mn-ea"/>
                <a:cs typeface="+mn-cs"/>
              </a:rPr>
              <a:t>States parties should respect and ensure the </a:t>
            </a:r>
            <a:r>
              <a:rPr kumimoji="0" lang="en-US" sz="1500" b="1" i="1" u="none" strike="noStrike" kern="1200" cap="none" spc="0" normalizeH="0" baseline="0" noProof="0" dirty="0">
                <a:ln>
                  <a:noFill/>
                </a:ln>
                <a:solidFill>
                  <a:srgbClr val="000000"/>
                </a:solidFill>
                <a:effectLst/>
                <a:uLnTx/>
                <a:uFillTx/>
                <a:latin typeface="Calibri" panose="020F0502020204030204"/>
                <a:ea typeface="+mn-ea"/>
                <a:cs typeface="+mn-cs"/>
              </a:rPr>
              <a:t>rights set forth in the Convention for all children</a:t>
            </a:r>
            <a:r>
              <a:rPr kumimoji="0" lang="en-US" sz="1500" b="0" i="1" u="none" strike="noStrike" kern="1200" cap="none" spc="0" normalizeH="0" baseline="0" noProof="0" dirty="0">
                <a:ln>
                  <a:noFill/>
                </a:ln>
                <a:solidFill>
                  <a:srgbClr val="000000"/>
                </a:solidFill>
                <a:effectLst/>
                <a:uLnTx/>
                <a:uFillTx/>
                <a:latin typeface="Calibri" panose="020F0502020204030204"/>
                <a:ea typeface="+mn-ea"/>
                <a:cs typeface="+mn-cs"/>
              </a:rPr>
              <a:t>, whether they are considered, inter alia, </a:t>
            </a:r>
            <a:r>
              <a:rPr kumimoji="0" lang="en-US" sz="1500" b="1" i="1" u="none" strike="noStrike" kern="1200" cap="none" spc="0" normalizeH="0" baseline="0" noProof="0" dirty="0">
                <a:ln>
                  <a:noFill/>
                </a:ln>
                <a:solidFill>
                  <a:srgbClr val="000000"/>
                </a:solidFill>
                <a:effectLst/>
                <a:uLnTx/>
                <a:uFillTx/>
                <a:latin typeface="Calibri" panose="020F0502020204030204"/>
                <a:ea typeface="+mn-ea"/>
                <a:cs typeface="+mn-cs"/>
              </a:rPr>
              <a:t>migrants in regular or irregular situations, asylum seekers, refugees, stateless or victims of trafficking, including in situations of return or deportation to their country of origin</a:t>
            </a:r>
            <a:r>
              <a:rPr kumimoji="0" lang="en-US" sz="1500" b="0" i="1" u="none" strike="noStrike" kern="1200" cap="none" spc="0" normalizeH="0" baseline="0" noProof="0" dirty="0">
                <a:ln>
                  <a:noFill/>
                </a:ln>
                <a:solidFill>
                  <a:srgbClr val="000000"/>
                </a:solidFill>
                <a:effectLst/>
                <a:uLnTx/>
                <a:uFillTx/>
                <a:latin typeface="Calibri" panose="020F0502020204030204"/>
                <a:ea typeface="+mn-ea"/>
                <a:cs typeface="+mn-cs"/>
              </a:rPr>
              <a:t>, irrespective of their or their parents’ or legal guardians’ nationality, migration status or statelessness</a:t>
            </a:r>
            <a:endPar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4723B464-77E8-4295-B690-0D6EEC3351C0}"/>
              </a:ext>
            </a:extLst>
          </p:cNvPr>
          <p:cNvSpPr>
            <a:spLocks noGrp="1"/>
          </p:cNvSpPr>
          <p:nvPr>
            <p:ph type="title"/>
          </p:nvPr>
        </p:nvSpPr>
        <p:spPr>
          <a:xfrm>
            <a:off x="838200" y="0"/>
            <a:ext cx="10515600" cy="1325563"/>
          </a:xfrm>
        </p:spPr>
        <p:txBody>
          <a:bodyPr/>
          <a:lstStyle/>
          <a:p>
            <a:r>
              <a:rPr lang="en-US" b="1" dirty="0"/>
              <a:t>Rights of women migrants- International law</a:t>
            </a:r>
          </a:p>
        </p:txBody>
      </p:sp>
      <p:sp>
        <p:nvSpPr>
          <p:cNvPr id="9" name="TextBox 8">
            <a:extLst>
              <a:ext uri="{FF2B5EF4-FFF2-40B4-BE49-F238E27FC236}">
                <a16:creationId xmlns:a16="http://schemas.microsoft.com/office/drawing/2014/main" id="{B74FD72A-7459-4A0F-9279-C7E23FA316A5}"/>
              </a:ext>
            </a:extLst>
          </p:cNvPr>
          <p:cNvSpPr txBox="1"/>
          <p:nvPr/>
        </p:nvSpPr>
        <p:spPr>
          <a:xfrm>
            <a:off x="478971" y="3666172"/>
            <a:ext cx="11234058" cy="170816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mn-cs"/>
              </a:rPr>
              <a:t>International Convention on the Protection of the Rights of All Migrant Workers and Members of Their Families </a:t>
            </a: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provides for the </a:t>
            </a: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mn-cs"/>
              </a:rPr>
              <a:t>rights of migrant workers and their families without discrimination based on sex.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General comment No. 1 (2011) on domestic migrant workers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promotion and protection of the rights of domestic workers at all stages, decent work for them, and proper regulation of that work in national </a:t>
            </a:r>
            <a:r>
              <a:rPr kumimoji="0" lang="en-US" sz="1500" b="0" i="0" u="none" strike="noStrike" kern="1200" cap="none" spc="0" normalizeH="0" baseline="0" noProof="0" dirty="0" err="1">
                <a:ln>
                  <a:noFill/>
                </a:ln>
                <a:solidFill>
                  <a:srgbClr val="000000"/>
                </a:solidFill>
                <a:effectLst/>
                <a:uLnTx/>
                <a:uFillTx/>
                <a:latin typeface="Calibri" panose="020F0502020204030204"/>
                <a:ea typeface="+mn-ea"/>
                <a:cs typeface="+mn-cs"/>
              </a:rPr>
              <a:t>labour</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 legislation, so as to ensure that domestic workers enjoy the same level of protection as other workers and have effective access to justice and remedies </a:t>
            </a:r>
          </a:p>
        </p:txBody>
      </p:sp>
      <p:sp>
        <p:nvSpPr>
          <p:cNvPr id="10" name="TextBox 9">
            <a:extLst>
              <a:ext uri="{FF2B5EF4-FFF2-40B4-BE49-F238E27FC236}">
                <a16:creationId xmlns:a16="http://schemas.microsoft.com/office/drawing/2014/main" id="{50968748-FDFA-443A-8877-829C55A1EC84}"/>
              </a:ext>
            </a:extLst>
          </p:cNvPr>
          <p:cNvSpPr txBox="1"/>
          <p:nvPr/>
        </p:nvSpPr>
        <p:spPr>
          <a:xfrm>
            <a:off x="478971" y="5573323"/>
            <a:ext cx="11234058" cy="124649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Several </a:t>
            </a:r>
            <a:r>
              <a:rPr kumimoji="0" lang="en-US" sz="1500" b="1" i="0" u="sng" strike="noStrike" kern="1200" cap="none" spc="0" normalizeH="0" baseline="0" noProof="0" dirty="0">
                <a:ln>
                  <a:noFill/>
                </a:ln>
                <a:solidFill>
                  <a:srgbClr val="000000"/>
                </a:solidFill>
                <a:effectLst/>
                <a:uLnTx/>
                <a:uFillTx/>
                <a:latin typeface="Calibri" panose="020F0502020204030204"/>
                <a:ea typeface="+mn-ea"/>
                <a:cs typeface="+mn-cs"/>
              </a:rPr>
              <a:t>International </a:t>
            </a:r>
            <a:r>
              <a:rPr kumimoji="0" lang="en-US" sz="1500" b="1" i="0" u="sng" strike="noStrike" kern="1200" cap="none" spc="0" normalizeH="0" baseline="0" noProof="0" dirty="0" err="1">
                <a:ln>
                  <a:noFill/>
                </a:ln>
                <a:solidFill>
                  <a:srgbClr val="000000"/>
                </a:solidFill>
                <a:effectLst/>
                <a:uLnTx/>
                <a:uFillTx/>
                <a:latin typeface="Calibri" panose="020F0502020204030204"/>
                <a:ea typeface="+mn-ea"/>
                <a:cs typeface="+mn-cs"/>
              </a:rPr>
              <a:t>Labour</a:t>
            </a:r>
            <a:r>
              <a:rPr kumimoji="0" lang="en-US" sz="1500" b="1" i="0" u="sng" strike="noStrike" kern="1200" cap="none" spc="0" normalizeH="0" baseline="0" noProof="0" dirty="0">
                <a:ln>
                  <a:noFill/>
                </a:ln>
                <a:solidFill>
                  <a:srgbClr val="000000"/>
                </a:solidFill>
                <a:effectLst/>
                <a:uLnTx/>
                <a:uFillTx/>
                <a:latin typeface="Calibri" panose="020F0502020204030204"/>
                <a:ea typeface="+mn-ea"/>
                <a:cs typeface="+mn-cs"/>
              </a:rPr>
              <a:t> Organization (ILO) Conventions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complement the protection of women migrant workers’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Specifically, the </a:t>
            </a:r>
            <a:r>
              <a:rPr kumimoji="0" lang="en-US" sz="1500" b="0" i="0" u="none" strike="noStrike" kern="1200" cap="none" spc="0" normalizeH="0" baseline="0" noProof="0" dirty="0">
                <a:ln>
                  <a:noFill/>
                </a:ln>
                <a:solidFill>
                  <a:srgbClr val="26CFFF"/>
                </a:solidFill>
                <a:effectLst/>
                <a:uLnTx/>
                <a:uFillTx/>
                <a:latin typeface="Calibri" panose="020F0502020204030204"/>
                <a:ea typeface="+mn-ea"/>
                <a:cs typeface="+mn-cs"/>
              </a:rPr>
              <a:t>Domestic Workers Convention (No. 189)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(2011),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a fundamental tool which guaranteeing the rights of female nationals as well as migrant women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who are employed as domestic workers.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7A99BA-5872-4FA1-B64C-5819B436A2F7}"/>
              </a:ext>
            </a:extLst>
          </p:cNvPr>
          <p:cNvSpPr>
            <a:spLocks noGrp="1"/>
          </p:cNvSpPr>
          <p:nvPr>
            <p:ph type="title"/>
          </p:nvPr>
        </p:nvSpPr>
        <p:spPr/>
        <p:txBody>
          <a:bodyPr>
            <a:normAutofit/>
          </a:bodyPr>
          <a:lstStyle/>
          <a:p>
            <a:r>
              <a:rPr lang="en-US" sz="4400" b="1" dirty="0">
                <a:solidFill>
                  <a:schemeClr val="bg1"/>
                </a:solidFill>
              </a:rPr>
              <a:t>Rights of children within the context of migration</a:t>
            </a:r>
          </a:p>
        </p:txBody>
      </p:sp>
      <p:sp>
        <p:nvSpPr>
          <p:cNvPr id="6" name="Text Placeholder 5">
            <a:extLst>
              <a:ext uri="{FF2B5EF4-FFF2-40B4-BE49-F238E27FC236}">
                <a16:creationId xmlns:a16="http://schemas.microsoft.com/office/drawing/2014/main" id="{B6E51A70-766F-4328-82AF-8085699EF79B}"/>
              </a:ext>
            </a:extLst>
          </p:cNvPr>
          <p:cNvSpPr>
            <a:spLocks noGrp="1"/>
          </p:cNvSpPr>
          <p:nvPr>
            <p:ph type="body" idx="1"/>
          </p:nvPr>
        </p:nvSpPr>
        <p:spPr/>
        <p:txBody>
          <a:bodyPr>
            <a:normAutofit/>
          </a:bodyPr>
          <a:lstStyle/>
          <a:p>
            <a:r>
              <a:rPr lang="en-US" sz="3200" b="1" dirty="0"/>
              <a:t>Instruments and Principles</a:t>
            </a:r>
          </a:p>
        </p:txBody>
      </p:sp>
    </p:spTree>
    <p:extLst>
      <p:ext uri="{BB962C8B-B14F-4D97-AF65-F5344CB8AC3E}">
        <p14:creationId xmlns:p14="http://schemas.microsoft.com/office/powerpoint/2010/main" val="341421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4D5BCB-62E8-45FE-BF6B-1E902E0466DE}"/>
              </a:ext>
            </a:extLst>
          </p:cNvPr>
          <p:cNvSpPr>
            <a:spLocks noGrp="1"/>
          </p:cNvSpPr>
          <p:nvPr>
            <p:ph type="body" idx="1"/>
          </p:nvPr>
        </p:nvSpPr>
        <p:spPr/>
        <p:txBody>
          <a:bodyPr/>
          <a:lstStyle/>
          <a:p>
            <a:pPr marL="488945" indent="-285750">
              <a:buFont typeface="Arial" panose="020B0604020202020204" pitchFamily="34" charset="0"/>
              <a:buChar char="•"/>
            </a:pPr>
            <a:r>
              <a:rPr lang="en-US" sz="1500" dirty="0"/>
              <a:t>“leave no one behind” and to “reach those furthest behind first” and with the goal of reducing inequalities</a:t>
            </a:r>
          </a:p>
          <a:p>
            <a:pPr marL="203195" indent="0">
              <a:buNone/>
            </a:pPr>
            <a:endParaRPr lang="en-US" sz="1500" dirty="0"/>
          </a:p>
          <a:p>
            <a:pPr marL="203195" indent="0">
              <a:buNone/>
            </a:pPr>
            <a:r>
              <a:rPr lang="en-US" sz="1500" dirty="0"/>
              <a:t>The 2030 Agenda acknowledges that international migration is essential for the development of countries of origin, transit and destination and also highlights the linkage between gender and migration.</a:t>
            </a:r>
          </a:p>
          <a:p>
            <a:pPr marL="203195" indent="0">
              <a:buNone/>
            </a:pPr>
            <a:endParaRPr lang="en-US" sz="1500" dirty="0"/>
          </a:p>
          <a:p>
            <a:pPr marL="488945" indent="-285750">
              <a:buFont typeface="Arial" panose="020B0604020202020204" pitchFamily="34" charset="0"/>
              <a:buChar char="•"/>
            </a:pPr>
            <a:r>
              <a:rPr lang="en-US" sz="1500" b="1" dirty="0"/>
              <a:t>Goal 5 on gender equality and women and girls’ empowerment; </a:t>
            </a:r>
          </a:p>
          <a:p>
            <a:pPr marL="1098530" lvl="1" indent="-285750">
              <a:buFont typeface="Arial" panose="020B0604020202020204" pitchFamily="34" charset="0"/>
              <a:buChar char="•"/>
            </a:pPr>
            <a:r>
              <a:rPr lang="en-US" sz="1500" dirty="0"/>
              <a:t>target 5.4 aims to promote and value unpaid domestic work</a:t>
            </a:r>
          </a:p>
          <a:p>
            <a:pPr marL="1098530" lvl="1" indent="-285750">
              <a:buFont typeface="Arial" panose="020B0604020202020204" pitchFamily="34" charset="0"/>
              <a:buChar char="•"/>
            </a:pPr>
            <a:r>
              <a:rPr lang="en-US" sz="1500" dirty="0"/>
              <a:t>Indicator 5.1.1, measures whether legal frameworks exist that promote and monitor equality and non-discrimination on the basis of sex,</a:t>
            </a:r>
          </a:p>
          <a:p>
            <a:pPr marL="1098530" lvl="1" indent="-285750">
              <a:buFont typeface="Arial" panose="020B0604020202020204" pitchFamily="34" charset="0"/>
              <a:buChar char="•"/>
            </a:pPr>
            <a:r>
              <a:rPr lang="en-US" sz="1500" dirty="0"/>
              <a:t>indicator 5.4.1 measures the proportion of time spent carrying out unpaid domestic work disaggregated by sex, age and location.</a:t>
            </a:r>
          </a:p>
          <a:p>
            <a:pPr marL="488945" indent="-285750">
              <a:buFont typeface="Arial" panose="020B0604020202020204" pitchFamily="34" charset="0"/>
              <a:buChar char="•"/>
            </a:pPr>
            <a:r>
              <a:rPr lang="en-US" sz="1500" b="1" dirty="0"/>
              <a:t>Goal 8 on growth and decent work</a:t>
            </a:r>
            <a:r>
              <a:rPr lang="en-US" sz="1500" dirty="0"/>
              <a:t>; </a:t>
            </a:r>
          </a:p>
          <a:p>
            <a:pPr marL="1098530" lvl="1" indent="-285750">
              <a:buFont typeface="Arial" panose="020B0604020202020204" pitchFamily="34" charset="0"/>
              <a:buChar char="•"/>
            </a:pPr>
            <a:r>
              <a:rPr lang="en-US" sz="1500" dirty="0"/>
              <a:t>SDG 8.8 on decent work for all, world leaders committed to:  Protect </a:t>
            </a:r>
            <a:r>
              <a:rPr lang="en-US" sz="1500" dirty="0" err="1"/>
              <a:t>labour</a:t>
            </a:r>
            <a:r>
              <a:rPr lang="en-US" sz="1500" dirty="0"/>
              <a:t> rights and promote safe and secure working environments for all workers, including migrant workers, particularly women migrants, and those in precarious employment</a:t>
            </a:r>
          </a:p>
          <a:p>
            <a:pPr marL="488945" indent="-285750">
              <a:buFont typeface="Arial" panose="020B0604020202020204" pitchFamily="34" charset="0"/>
              <a:buChar char="•"/>
            </a:pPr>
            <a:r>
              <a:rPr lang="en-US" sz="1500" dirty="0"/>
              <a:t>Goal 10 on reducing inequalities; </a:t>
            </a:r>
          </a:p>
          <a:p>
            <a:pPr marL="1098530" lvl="1" indent="-285750">
              <a:buFont typeface="Arial" panose="020B0604020202020204" pitchFamily="34" charset="0"/>
              <a:buChar char="•"/>
            </a:pPr>
            <a:r>
              <a:rPr lang="en-US" sz="1500" dirty="0"/>
              <a:t>SDG 10.7 aims to:  Facilitate orderly, safe, regular and responsible migration and mobility of people, including through the implementation of planned and well-managed migration policies</a:t>
            </a:r>
          </a:p>
          <a:p>
            <a:endParaRPr lang="en-US" sz="1500" dirty="0"/>
          </a:p>
          <a:p>
            <a:endParaRPr lang="en-US" sz="1500" dirty="0"/>
          </a:p>
          <a:p>
            <a:pPr marL="203195" indent="0">
              <a:buNone/>
            </a:pPr>
            <a:endParaRPr lang="en-US" sz="1500" dirty="0"/>
          </a:p>
        </p:txBody>
      </p:sp>
      <p:sp>
        <p:nvSpPr>
          <p:cNvPr id="4" name="Title 3">
            <a:extLst>
              <a:ext uri="{FF2B5EF4-FFF2-40B4-BE49-F238E27FC236}">
                <a16:creationId xmlns:a16="http://schemas.microsoft.com/office/drawing/2014/main" id="{A11C5932-F51C-4461-9983-9B225D5E06C4}"/>
              </a:ext>
            </a:extLst>
          </p:cNvPr>
          <p:cNvSpPr>
            <a:spLocks noGrp="1"/>
          </p:cNvSpPr>
          <p:nvPr>
            <p:ph type="title"/>
          </p:nvPr>
        </p:nvSpPr>
        <p:spPr/>
        <p:txBody>
          <a:bodyPr/>
          <a:lstStyle/>
          <a:p>
            <a:r>
              <a:rPr lang="en-US" dirty="0"/>
              <a:t>SDG’s and Women Migrants:</a:t>
            </a:r>
            <a:r>
              <a:rPr lang="en-US" sz="3200" dirty="0"/>
              <a:t> 2030 Agenda for Sustainable Development </a:t>
            </a:r>
            <a:endParaRPr lang="en-US" dirty="0"/>
          </a:p>
        </p:txBody>
      </p:sp>
    </p:spTree>
    <p:extLst>
      <p:ext uri="{BB962C8B-B14F-4D97-AF65-F5344CB8AC3E}">
        <p14:creationId xmlns:p14="http://schemas.microsoft.com/office/powerpoint/2010/main" val="188867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4D5BCB-62E8-45FE-BF6B-1E902E0466DE}"/>
              </a:ext>
            </a:extLst>
          </p:cNvPr>
          <p:cNvSpPr>
            <a:spLocks noGrp="1"/>
          </p:cNvSpPr>
          <p:nvPr>
            <p:ph type="body" idx="1"/>
          </p:nvPr>
        </p:nvSpPr>
        <p:spPr/>
        <p:txBody>
          <a:bodyPr/>
          <a:lstStyle/>
          <a:p>
            <a:pPr marL="488945" indent="-285750">
              <a:buFont typeface="Arial" panose="020B0604020202020204" pitchFamily="34" charset="0"/>
              <a:buChar char="•"/>
            </a:pPr>
            <a:r>
              <a:rPr lang="en-US" sz="1800" b="0" i="0" u="none" strike="noStrike" baseline="0" dirty="0"/>
              <a:t>Gender responsiveness : GCM guiding principle</a:t>
            </a:r>
          </a:p>
          <a:p>
            <a:pPr marL="488945" indent="-285750">
              <a:buFont typeface="Arial" panose="020B0604020202020204" pitchFamily="34" charset="0"/>
              <a:buChar char="•"/>
            </a:pPr>
            <a:endParaRPr lang="en-US" sz="1800" b="0" i="0" u="none" strike="noStrike" baseline="0" dirty="0"/>
          </a:p>
          <a:p>
            <a:pPr marL="488945" indent="-285750">
              <a:buFont typeface="Arial" panose="020B0604020202020204" pitchFamily="34" charset="0"/>
              <a:buChar char="•"/>
            </a:pPr>
            <a:r>
              <a:rPr lang="en-US" sz="1800" b="0" i="0" u="none" strike="noStrike" baseline="0" dirty="0"/>
              <a:t>Ensure that the human rights of women, men, girls and boys are respected at all stages of migration</a:t>
            </a:r>
          </a:p>
          <a:p>
            <a:pPr marL="488945" indent="-285750">
              <a:buFont typeface="Arial" panose="020B0604020202020204" pitchFamily="34" charset="0"/>
              <a:buChar char="•"/>
            </a:pPr>
            <a:endParaRPr lang="en-US" sz="1800" b="0" i="0" u="none" strike="noStrike" baseline="0" dirty="0"/>
          </a:p>
          <a:p>
            <a:pPr marL="488945" indent="-285750">
              <a:buFont typeface="Arial" panose="020B0604020202020204" pitchFamily="34" charset="0"/>
              <a:buChar char="•"/>
            </a:pPr>
            <a:r>
              <a:rPr lang="en-US" sz="1800" dirty="0"/>
              <a:t>Ensure their specific needs and contributions are properly understood and addressed </a:t>
            </a:r>
          </a:p>
          <a:p>
            <a:pPr marL="488945" indent="-285750">
              <a:buFont typeface="Arial" panose="020B0604020202020204" pitchFamily="34" charset="0"/>
              <a:buChar char="•"/>
            </a:pPr>
            <a:endParaRPr lang="en-US" sz="1800" dirty="0"/>
          </a:p>
          <a:p>
            <a:pPr marL="488945" indent="-285750">
              <a:buFont typeface="Arial" panose="020B0604020202020204" pitchFamily="34" charset="0"/>
              <a:buChar char="•"/>
            </a:pPr>
            <a:r>
              <a:rPr lang="en-US" sz="1800" dirty="0"/>
              <a:t>Ensure that they are recognized and empowered as agents of change </a:t>
            </a:r>
          </a:p>
          <a:p>
            <a:pPr marL="488945" indent="-285750">
              <a:buFont typeface="Arial" panose="020B0604020202020204" pitchFamily="34" charset="0"/>
              <a:buChar char="•"/>
            </a:pPr>
            <a:endParaRPr lang="en-US" sz="1800" dirty="0"/>
          </a:p>
          <a:p>
            <a:pPr marL="488945" indent="-285750">
              <a:buFont typeface="Arial" panose="020B0604020202020204" pitchFamily="34" charset="0"/>
              <a:buChar char="•"/>
            </a:pPr>
            <a:r>
              <a:rPr lang="en-US" sz="1800" dirty="0"/>
              <a:t>Mainstream a gender perspective and promote gender equality and the empowerment of women and girls </a:t>
            </a:r>
          </a:p>
          <a:p>
            <a:pPr marL="488945" indent="-285750">
              <a:buFont typeface="Arial" panose="020B0604020202020204" pitchFamily="34" charset="0"/>
              <a:buChar char="•"/>
            </a:pPr>
            <a:endParaRPr lang="en-US" sz="1800" dirty="0"/>
          </a:p>
          <a:p>
            <a:pPr marL="488945" indent="-285750">
              <a:buFont typeface="Arial" panose="020B0604020202020204" pitchFamily="34" charset="0"/>
              <a:buChar char="•"/>
            </a:pPr>
            <a:r>
              <a:rPr lang="en-US" sz="1800" dirty="0"/>
              <a:t>Recognize migrant women’s independence, agency and leadership, and move away from addressing migrant women primarily through a lens of victimhood. </a:t>
            </a:r>
          </a:p>
          <a:p>
            <a:pPr marL="203195" indent="0">
              <a:buNone/>
            </a:pPr>
            <a:r>
              <a:rPr lang="en-US" sz="1800" b="0" i="0" u="none" strike="noStrike" baseline="0" dirty="0"/>
              <a:t> </a:t>
            </a:r>
          </a:p>
          <a:p>
            <a:pPr marL="203195" indent="0">
              <a:buNone/>
            </a:pPr>
            <a:endParaRPr lang="en-US" sz="1800" dirty="0"/>
          </a:p>
        </p:txBody>
      </p:sp>
      <p:sp>
        <p:nvSpPr>
          <p:cNvPr id="4" name="Title 3">
            <a:extLst>
              <a:ext uri="{FF2B5EF4-FFF2-40B4-BE49-F238E27FC236}">
                <a16:creationId xmlns:a16="http://schemas.microsoft.com/office/drawing/2014/main" id="{A11C5932-F51C-4461-9983-9B225D5E06C4}"/>
              </a:ext>
            </a:extLst>
          </p:cNvPr>
          <p:cNvSpPr>
            <a:spLocks noGrp="1"/>
          </p:cNvSpPr>
          <p:nvPr>
            <p:ph type="title"/>
          </p:nvPr>
        </p:nvSpPr>
        <p:spPr/>
        <p:txBody>
          <a:bodyPr/>
          <a:lstStyle/>
          <a:p>
            <a:r>
              <a:rPr lang="en-US" dirty="0"/>
              <a:t>Global Compact for Safe, Orderly and Regular Migration (GCM) and Women Migrants</a:t>
            </a:r>
          </a:p>
        </p:txBody>
      </p:sp>
    </p:spTree>
    <p:extLst>
      <p:ext uri="{BB962C8B-B14F-4D97-AF65-F5344CB8AC3E}">
        <p14:creationId xmlns:p14="http://schemas.microsoft.com/office/powerpoint/2010/main" val="2527780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D90B-3BD8-41BD-9959-1C47435ADEC5}"/>
              </a:ext>
            </a:extLst>
          </p:cNvPr>
          <p:cNvSpPr>
            <a:spLocks noGrp="1"/>
          </p:cNvSpPr>
          <p:nvPr>
            <p:ph type="title"/>
          </p:nvPr>
        </p:nvSpPr>
        <p:spPr/>
        <p:txBody>
          <a:bodyPr/>
          <a:lstStyle/>
          <a:p>
            <a:r>
              <a:rPr lang="en-US" b="1" dirty="0"/>
              <a:t>Statelessness</a:t>
            </a:r>
          </a:p>
        </p:txBody>
      </p:sp>
      <p:sp>
        <p:nvSpPr>
          <p:cNvPr id="3" name="Content Placeholder 2">
            <a:extLst>
              <a:ext uri="{FF2B5EF4-FFF2-40B4-BE49-F238E27FC236}">
                <a16:creationId xmlns:a16="http://schemas.microsoft.com/office/drawing/2014/main" id="{9E366F3D-D9C9-4D87-A437-32A4C7322570}"/>
              </a:ext>
            </a:extLst>
          </p:cNvPr>
          <p:cNvSpPr>
            <a:spLocks noGrp="1"/>
          </p:cNvSpPr>
          <p:nvPr>
            <p:ph idx="1"/>
          </p:nvPr>
        </p:nvSpPr>
        <p:spPr/>
        <p:txBody>
          <a:bodyPr>
            <a:noAutofit/>
          </a:bodyPr>
          <a:lstStyle/>
          <a:p>
            <a:r>
              <a:rPr lang="en-US" sz="1800" b="1" dirty="0"/>
              <a:t>Definition : </a:t>
            </a:r>
            <a:r>
              <a:rPr lang="en-US" sz="1800" dirty="0"/>
              <a:t>A person who is not considered as a national by any State under the operation of its law. </a:t>
            </a:r>
          </a:p>
          <a:p>
            <a:pPr marL="0" indent="0" algn="r">
              <a:buNone/>
            </a:pPr>
            <a:r>
              <a:rPr lang="en-US" sz="1800" i="1" dirty="0"/>
              <a:t>	</a:t>
            </a:r>
            <a:r>
              <a:rPr lang="en-US" sz="1400" i="1" dirty="0"/>
              <a:t>Source: United Nations Convention relating to the Status of Stateless Persons ((adopted 28 September 1954, entered into force 6 June 1960) 360 UNTS 117) Art. 1.</a:t>
            </a:r>
          </a:p>
          <a:p>
            <a:endParaRPr lang="en-US" sz="1800" dirty="0"/>
          </a:p>
          <a:p>
            <a:r>
              <a:rPr lang="en-US" sz="1800" b="1" dirty="0"/>
              <a:t>Fundamental right to nationality: </a:t>
            </a:r>
          </a:p>
          <a:p>
            <a:pPr lvl="1"/>
            <a:r>
              <a:rPr lang="en-US" sz="1500" dirty="0"/>
              <a:t>The Universal Declaration of Human Rights affirms that “everyone has the right to a nationality”</a:t>
            </a:r>
          </a:p>
          <a:p>
            <a:pPr lvl="1"/>
            <a:r>
              <a:rPr lang="en-US" sz="1500" dirty="0"/>
              <a:t>Convention on the Nationality of Married Women (1957), CEDAW (Article 9) and CRC (Articles 7 and 8); CERD (Article 5)</a:t>
            </a:r>
          </a:p>
          <a:p>
            <a:r>
              <a:rPr lang="en-US" sz="1800" dirty="0"/>
              <a:t>People usually acquire a nationality </a:t>
            </a:r>
          </a:p>
          <a:p>
            <a:pPr lvl="1"/>
            <a:r>
              <a:rPr lang="en-US" sz="1500" dirty="0"/>
              <a:t>automatically at birth, either through their parents or the country in which they were born. </a:t>
            </a:r>
          </a:p>
          <a:p>
            <a:pPr lvl="1"/>
            <a:r>
              <a:rPr lang="en-US" sz="1500" dirty="0"/>
              <a:t>In some cases, a person must apply to become a national of a country.</a:t>
            </a:r>
          </a:p>
          <a:p>
            <a:r>
              <a:rPr lang="en-US" sz="1800" b="1" dirty="0"/>
              <a:t>Reasons for Statelessness</a:t>
            </a:r>
          </a:p>
          <a:p>
            <a:pPr lvl="1"/>
            <a:r>
              <a:rPr lang="en-US" sz="1500" dirty="0"/>
              <a:t>discrimination (e.g., on the basis of gender, ethnicity, religion), </a:t>
            </a:r>
          </a:p>
          <a:p>
            <a:pPr lvl="1"/>
            <a:r>
              <a:rPr lang="en-US" sz="1500" dirty="0"/>
              <a:t>conflicts between and gaps in nationality laws, </a:t>
            </a:r>
          </a:p>
          <a:p>
            <a:pPr lvl="1"/>
            <a:r>
              <a:rPr lang="en-US" sz="1500" dirty="0"/>
              <a:t>lack of birth registration </a:t>
            </a:r>
          </a:p>
          <a:p>
            <a:pPr lvl="1"/>
            <a:r>
              <a:rPr lang="en-US" sz="1500" dirty="0"/>
              <a:t>State succession. </a:t>
            </a:r>
            <a:endParaRPr lang="en-US" sz="1500" i="1" dirty="0"/>
          </a:p>
        </p:txBody>
      </p:sp>
    </p:spTree>
    <p:extLst>
      <p:ext uri="{BB962C8B-B14F-4D97-AF65-F5344CB8AC3E}">
        <p14:creationId xmlns:p14="http://schemas.microsoft.com/office/powerpoint/2010/main" val="533759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7ADB-2EDF-4E27-8AF1-5E8999465DBF}"/>
              </a:ext>
            </a:extLst>
          </p:cNvPr>
          <p:cNvSpPr>
            <a:spLocks noGrp="1"/>
          </p:cNvSpPr>
          <p:nvPr>
            <p:ph type="title"/>
          </p:nvPr>
        </p:nvSpPr>
        <p:spPr/>
        <p:txBody>
          <a:bodyPr anchor="t">
            <a:normAutofit/>
          </a:bodyPr>
          <a:lstStyle/>
          <a:p>
            <a:pPr lvl="0"/>
            <a:r>
              <a:rPr lang="en-US" sz="3200" b="1" dirty="0"/>
              <a:t>International Legal Framework and Policy Initiatives</a:t>
            </a:r>
            <a:endParaRPr lang="en-US" sz="3200" dirty="0"/>
          </a:p>
        </p:txBody>
      </p:sp>
      <p:sp>
        <p:nvSpPr>
          <p:cNvPr id="4" name="Text Placeholder 3">
            <a:extLst>
              <a:ext uri="{FF2B5EF4-FFF2-40B4-BE49-F238E27FC236}">
                <a16:creationId xmlns:a16="http://schemas.microsoft.com/office/drawing/2014/main" id="{F1D6B44D-5A07-4C96-B742-75EB114FA926}"/>
              </a:ext>
            </a:extLst>
          </p:cNvPr>
          <p:cNvSpPr>
            <a:spLocks noGrp="1"/>
          </p:cNvSpPr>
          <p:nvPr>
            <p:ph type="body" idx="1"/>
          </p:nvPr>
        </p:nvSpPr>
        <p:spPr>
          <a:xfrm>
            <a:off x="862014" y="1690688"/>
            <a:ext cx="5157787" cy="1187904"/>
          </a:xfrm>
        </p:spPr>
        <p:txBody>
          <a:bodyPr>
            <a:normAutofit/>
          </a:bodyPr>
          <a:lstStyle/>
          <a:p>
            <a:r>
              <a:rPr lang="en-US" dirty="0"/>
              <a:t>T</a:t>
            </a:r>
            <a:r>
              <a:rPr lang="en-US" sz="2400" dirty="0"/>
              <a:t>he 1954 Convention relating to the Status of Stateless Persons and</a:t>
            </a:r>
          </a:p>
          <a:p>
            <a:endParaRPr lang="en-US" dirty="0"/>
          </a:p>
        </p:txBody>
      </p:sp>
      <p:sp>
        <p:nvSpPr>
          <p:cNvPr id="3" name="Content Placeholder 2">
            <a:extLst>
              <a:ext uri="{FF2B5EF4-FFF2-40B4-BE49-F238E27FC236}">
                <a16:creationId xmlns:a16="http://schemas.microsoft.com/office/drawing/2014/main" id="{FFEFADF5-8127-40B9-98B7-89A775656C65}"/>
              </a:ext>
            </a:extLst>
          </p:cNvPr>
          <p:cNvSpPr>
            <a:spLocks noGrp="1"/>
          </p:cNvSpPr>
          <p:nvPr>
            <p:ph sz="half" idx="2"/>
          </p:nvPr>
        </p:nvSpPr>
        <p:spPr/>
        <p:txBody>
          <a:bodyPr anchor="t">
            <a:normAutofit/>
          </a:bodyPr>
          <a:lstStyle/>
          <a:p>
            <a:pPr marL="0" indent="0">
              <a:buNone/>
            </a:pPr>
            <a:endParaRPr lang="en-US" sz="1600" dirty="0"/>
          </a:p>
          <a:p>
            <a:r>
              <a:rPr lang="en-US" sz="1600" dirty="0"/>
              <a:t>the only international treaty aimed specifically at regulating the standards of treatment for stateless persons-provides a core set of principles for their treatment.</a:t>
            </a:r>
          </a:p>
          <a:p>
            <a:r>
              <a:rPr lang="en-US" sz="1600" dirty="0"/>
              <a:t>seeks to ensure that stateless people enjoy a minimum set of rights.  </a:t>
            </a:r>
          </a:p>
          <a:p>
            <a:r>
              <a:rPr lang="en-US" sz="1600" dirty="0"/>
              <a:t>ensures that stateless persons enjoy human rights without discrimination. It provides stateless individuals with an </a:t>
            </a:r>
            <a:r>
              <a:rPr lang="en-US" sz="1600" b="1" dirty="0">
                <a:solidFill>
                  <a:schemeClr val="accent2"/>
                </a:solidFill>
              </a:rPr>
              <a:t>internationally recognized legal status</a:t>
            </a:r>
            <a:r>
              <a:rPr lang="en-US" sz="1600" dirty="0"/>
              <a:t>, offers them </a:t>
            </a:r>
            <a:r>
              <a:rPr lang="en-US" sz="1600" b="1" dirty="0">
                <a:solidFill>
                  <a:schemeClr val="accent2"/>
                </a:solidFill>
              </a:rPr>
              <a:t>access to travel documents, identity papers and other basic forms of documentation</a:t>
            </a:r>
            <a:r>
              <a:rPr lang="en-US" sz="1600" dirty="0"/>
              <a:t>, etc.</a:t>
            </a:r>
          </a:p>
        </p:txBody>
      </p:sp>
      <p:sp>
        <p:nvSpPr>
          <p:cNvPr id="5" name="Text Placeholder 4">
            <a:extLst>
              <a:ext uri="{FF2B5EF4-FFF2-40B4-BE49-F238E27FC236}">
                <a16:creationId xmlns:a16="http://schemas.microsoft.com/office/drawing/2014/main" id="{AA97CA05-9A6D-4214-B191-788D9CECAE30}"/>
              </a:ext>
            </a:extLst>
          </p:cNvPr>
          <p:cNvSpPr>
            <a:spLocks noGrp="1"/>
          </p:cNvSpPr>
          <p:nvPr>
            <p:ph type="body" sz="quarter" idx="3"/>
          </p:nvPr>
        </p:nvSpPr>
        <p:spPr/>
        <p:txBody>
          <a:bodyPr>
            <a:normAutofit/>
          </a:bodyPr>
          <a:lstStyle/>
          <a:p>
            <a:r>
              <a:rPr lang="en-US" dirty="0"/>
              <a:t>T</a:t>
            </a:r>
            <a:r>
              <a:rPr lang="en-US" sz="2400" dirty="0"/>
              <a:t>he 1961 Convention on the Reduction of Statelessness.</a:t>
            </a:r>
            <a:endParaRPr lang="en-US" dirty="0"/>
          </a:p>
        </p:txBody>
      </p:sp>
      <p:sp>
        <p:nvSpPr>
          <p:cNvPr id="6" name="Content Placeholder 5">
            <a:extLst>
              <a:ext uri="{FF2B5EF4-FFF2-40B4-BE49-F238E27FC236}">
                <a16:creationId xmlns:a16="http://schemas.microsoft.com/office/drawing/2014/main" id="{153D961C-486B-4BE9-B656-B7A28FCED15B}"/>
              </a:ext>
            </a:extLst>
          </p:cNvPr>
          <p:cNvSpPr>
            <a:spLocks noGrp="1"/>
          </p:cNvSpPr>
          <p:nvPr>
            <p:ph sz="quarter" idx="4"/>
          </p:nvPr>
        </p:nvSpPr>
        <p:spPr/>
        <p:txBody>
          <a:bodyPr>
            <a:normAutofit/>
          </a:bodyPr>
          <a:lstStyle/>
          <a:p>
            <a:r>
              <a:rPr lang="en-US" sz="1600" dirty="0"/>
              <a:t>a comprehensive set of tools for eradicating statelessness</a:t>
            </a:r>
          </a:p>
          <a:p>
            <a:r>
              <a:rPr lang="en-US" sz="1600" dirty="0"/>
              <a:t>aims to prevent statelessness and reduce it over time. </a:t>
            </a:r>
          </a:p>
          <a:p>
            <a:r>
              <a:rPr lang="en-US" sz="1600" b="0" i="0" dirty="0">
                <a:effectLst/>
              </a:rPr>
              <a:t>It requires that states establish safeguards in their nationality laws to prevent statelessness at birth and later in life. </a:t>
            </a:r>
          </a:p>
          <a:p>
            <a:r>
              <a:rPr lang="en-US" sz="1600" b="0" i="0" dirty="0">
                <a:effectLst/>
              </a:rPr>
              <a:t>the most important provision of the convention establishes that children are to acquire the nationality of the country in which they are born if they do not acquire any other nationality.</a:t>
            </a:r>
            <a:endParaRPr lang="en-US" sz="1600" b="1" dirty="0"/>
          </a:p>
          <a:p>
            <a:endParaRPr lang="en-US" sz="1600" dirty="0"/>
          </a:p>
        </p:txBody>
      </p:sp>
    </p:spTree>
    <p:extLst>
      <p:ext uri="{BB962C8B-B14F-4D97-AF65-F5344CB8AC3E}">
        <p14:creationId xmlns:p14="http://schemas.microsoft.com/office/powerpoint/2010/main" val="3127349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F8B58-AE33-492F-97EE-C14ED1320132}"/>
              </a:ext>
            </a:extLst>
          </p:cNvPr>
          <p:cNvSpPr txBox="1"/>
          <p:nvPr/>
        </p:nvSpPr>
        <p:spPr>
          <a:xfrm>
            <a:off x="348343" y="1152436"/>
            <a:ext cx="11103429"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All rights under International human rights law complements the provisions of the 1954 Convention, to provide protection to stateless persons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The 1954 Convention establishes minimum standards of treatment for stateless people.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Rights include,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right to education,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employment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housing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Access to justice (due process, access to courts)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Right to freedom of movements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right to identity, travel documents and administrative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For most rights enumerated under the 1954 Convention, stateless persons should enjoy at least the same rights guaranteed to other non-nationals.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6F85AFA-285B-41D4-BD7B-D357DC091F32}"/>
              </a:ext>
            </a:extLst>
          </p:cNvPr>
          <p:cNvSpPr txBox="1"/>
          <p:nvPr/>
        </p:nvSpPr>
        <p:spPr>
          <a:xfrm>
            <a:off x="489857" y="426452"/>
            <a:ext cx="106571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Minimum standards of treatment for stateless people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4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789D4B-ABDB-428E-B90D-E3BDAC18A52A}"/>
              </a:ext>
            </a:extLst>
          </p:cNvPr>
          <p:cNvSpPr txBox="1"/>
          <p:nvPr/>
        </p:nvSpPr>
        <p:spPr>
          <a:xfrm>
            <a:off x="272142" y="1836395"/>
            <a:ext cx="11843657"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State’s have the responsibility to respect , protect and fulfill the human rights of all within its territory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1954 Convention does not establish a right for stateless persons to acquire the nationality of a specific State.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However, in practice, there may be </a:t>
            </a: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no possibility of return to the country of former habitual residence of the individual concerned or there may be no such country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States are also </a:t>
            </a: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bound by the prohibition of refoulement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 a principle of international law</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may not return a stateless person to a territory where he or she would be at risk of persecution or breaches of other fundamental international human rights standards, including torture and arbitrary deprivation of life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States Parties to facilitate the integration and naturalization of stateless persons as far as possible, for example by expediting and reducing the costs of naturalization proceedings for stateless persons.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EF3F4E75-C2C6-45B1-868E-86FAB941E651}"/>
              </a:ext>
            </a:extLst>
          </p:cNvPr>
          <p:cNvSpPr txBox="1"/>
          <p:nvPr/>
        </p:nvSpPr>
        <p:spPr>
          <a:xfrm>
            <a:off x="576943" y="653534"/>
            <a:ext cx="106571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Statelessness- Responsibility of States</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92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F8C2-0EFF-4DF9-B138-2A4CA2DB6036}"/>
              </a:ext>
            </a:extLst>
          </p:cNvPr>
          <p:cNvSpPr>
            <a:spLocks noGrp="1"/>
          </p:cNvSpPr>
          <p:nvPr>
            <p:ph type="title"/>
          </p:nvPr>
        </p:nvSpPr>
        <p:spPr>
          <a:xfrm>
            <a:off x="1874042" y="586856"/>
            <a:ext cx="2401025" cy="3387497"/>
          </a:xfrm>
        </p:spPr>
        <p:txBody>
          <a:bodyPr anchor="b">
            <a:normAutofit/>
          </a:bodyPr>
          <a:lstStyle/>
          <a:p>
            <a:pPr algn="r"/>
            <a:r>
              <a:rPr lang="en-US" sz="3200" dirty="0">
                <a:solidFill>
                  <a:srgbClr val="FFFFFF"/>
                </a:solidFill>
              </a:rPr>
              <a:t>Nexus between migration and statelessness</a:t>
            </a:r>
          </a:p>
        </p:txBody>
      </p:sp>
      <p:sp>
        <p:nvSpPr>
          <p:cNvPr id="3" name="Content Placeholder 2">
            <a:extLst>
              <a:ext uri="{FF2B5EF4-FFF2-40B4-BE49-F238E27FC236}">
                <a16:creationId xmlns:a16="http://schemas.microsoft.com/office/drawing/2014/main" id="{E4EEE351-9E78-4963-8025-ED5CB0528750}"/>
              </a:ext>
            </a:extLst>
          </p:cNvPr>
          <p:cNvSpPr>
            <a:spLocks noGrp="1"/>
          </p:cNvSpPr>
          <p:nvPr>
            <p:ph idx="1"/>
          </p:nvPr>
        </p:nvSpPr>
        <p:spPr>
          <a:xfrm>
            <a:off x="5131694" y="649481"/>
            <a:ext cx="4916510" cy="5546047"/>
          </a:xfrm>
        </p:spPr>
        <p:txBody>
          <a:bodyPr anchor="ctr">
            <a:normAutofit/>
          </a:bodyPr>
          <a:lstStyle/>
          <a:p>
            <a:r>
              <a:rPr lang="en-US" sz="2400" dirty="0"/>
              <a:t>Although most stateless people are </a:t>
            </a:r>
            <a:r>
              <a:rPr lang="en-US" sz="2400" dirty="0">
                <a:hlinkClick r:id="rId3">
                  <a:extLst>
                    <a:ext uri="{A12FA001-AC4F-418D-AE19-62706E023703}">
                      <ahyp:hlinkClr xmlns:ahyp="http://schemas.microsoft.com/office/drawing/2018/hyperlinkcolor" val="tx"/>
                    </a:ext>
                  </a:extLst>
                </a:hlinkClick>
              </a:rPr>
              <a:t>not migrants</a:t>
            </a:r>
            <a:r>
              <a:rPr lang="en-US" sz="2400" dirty="0"/>
              <a:t>, there is an important nexus between migration and statelessness. </a:t>
            </a:r>
          </a:p>
          <a:p>
            <a:r>
              <a:rPr lang="en-US" sz="2400" dirty="0"/>
              <a:t>reflected in recent international processes such as the </a:t>
            </a:r>
            <a:r>
              <a:rPr lang="en-US" sz="2400" dirty="0">
                <a:hlinkClick r:id="rId4">
                  <a:extLst>
                    <a:ext uri="{A12FA001-AC4F-418D-AE19-62706E023703}">
                      <ahyp:hlinkClr xmlns:ahyp="http://schemas.microsoft.com/office/drawing/2018/hyperlinkcolor" val="tx"/>
                    </a:ext>
                  </a:extLst>
                </a:hlinkClick>
              </a:rPr>
              <a:t>Sustainable Development Goals</a:t>
            </a:r>
            <a:r>
              <a:rPr lang="en-US" sz="2400" dirty="0"/>
              <a:t> and the </a:t>
            </a:r>
            <a:r>
              <a:rPr lang="en-US" sz="2400" dirty="0">
                <a:hlinkClick r:id="rId5">
                  <a:extLst>
                    <a:ext uri="{A12FA001-AC4F-418D-AE19-62706E023703}">
                      <ahyp:hlinkClr xmlns:ahyp="http://schemas.microsoft.com/office/drawing/2018/hyperlinkcolor" val="tx"/>
                    </a:ext>
                  </a:extLst>
                </a:hlinkClick>
              </a:rPr>
              <a:t>Global Compact for Migration</a:t>
            </a:r>
            <a:r>
              <a:rPr lang="en-US" sz="2400" dirty="0"/>
              <a:t>, which push for the issue of statelessness and legal identity to be resolved by States along with migration matters.</a:t>
            </a:r>
          </a:p>
          <a:p>
            <a:endParaRPr lang="en-US" sz="1600" dirty="0"/>
          </a:p>
        </p:txBody>
      </p:sp>
    </p:spTree>
    <p:extLst>
      <p:ext uri="{BB962C8B-B14F-4D97-AF65-F5344CB8AC3E}">
        <p14:creationId xmlns:p14="http://schemas.microsoft.com/office/powerpoint/2010/main" val="2196086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9BFB68-E059-43FB-97A3-524A48DD558C}"/>
              </a:ext>
            </a:extLst>
          </p:cNvPr>
          <p:cNvSpPr>
            <a:spLocks noGrp="1"/>
          </p:cNvSpPr>
          <p:nvPr>
            <p:ph type="title"/>
          </p:nvPr>
        </p:nvSpPr>
        <p:spPr/>
        <p:txBody>
          <a:bodyPr>
            <a:normAutofit/>
          </a:bodyPr>
          <a:lstStyle/>
          <a:p>
            <a:r>
              <a:rPr lang="en-US" sz="3200" b="1" dirty="0">
                <a:solidFill>
                  <a:srgbClr val="FFFFFF"/>
                </a:solidFill>
                <a:latin typeface="+mn-lt"/>
              </a:rPr>
              <a:t>Nexus between migration and statelessness</a:t>
            </a:r>
            <a:endParaRPr lang="en-US" sz="3200" b="1" dirty="0">
              <a:latin typeface="+mn-lt"/>
            </a:endParaRPr>
          </a:p>
        </p:txBody>
      </p:sp>
      <p:sp>
        <p:nvSpPr>
          <p:cNvPr id="7" name="Text Placeholder 6">
            <a:extLst>
              <a:ext uri="{FF2B5EF4-FFF2-40B4-BE49-F238E27FC236}">
                <a16:creationId xmlns:a16="http://schemas.microsoft.com/office/drawing/2014/main" id="{F2C58EAA-AAF8-4D38-8A08-878D3870B5DD}"/>
              </a:ext>
            </a:extLst>
          </p:cNvPr>
          <p:cNvSpPr>
            <a:spLocks noGrp="1"/>
          </p:cNvSpPr>
          <p:nvPr>
            <p:ph type="body" idx="1"/>
          </p:nvPr>
        </p:nvSpPr>
        <p:spPr/>
        <p:txBody>
          <a:bodyPr>
            <a:normAutofit/>
          </a:bodyPr>
          <a:lstStyle/>
          <a:p>
            <a:pPr marL="203195" indent="0">
              <a:buNone/>
            </a:pPr>
            <a:r>
              <a:rPr lang="en-US" sz="1800" dirty="0"/>
              <a:t>Sustainable Development Goals</a:t>
            </a:r>
          </a:p>
        </p:txBody>
      </p:sp>
      <p:sp>
        <p:nvSpPr>
          <p:cNvPr id="8" name="Content Placeholder 7">
            <a:extLst>
              <a:ext uri="{FF2B5EF4-FFF2-40B4-BE49-F238E27FC236}">
                <a16:creationId xmlns:a16="http://schemas.microsoft.com/office/drawing/2014/main" id="{188B8B37-5BA6-426C-AE98-6B2BFB08A8D6}"/>
              </a:ext>
            </a:extLst>
          </p:cNvPr>
          <p:cNvSpPr>
            <a:spLocks noGrp="1"/>
          </p:cNvSpPr>
          <p:nvPr>
            <p:ph sz="half" idx="2"/>
          </p:nvPr>
        </p:nvSpPr>
        <p:spPr/>
        <p:txBody>
          <a:bodyPr>
            <a:normAutofit fontScale="70000" lnSpcReduction="20000"/>
          </a:bodyPr>
          <a:lstStyle/>
          <a:p>
            <a:r>
              <a:rPr lang="en-US" dirty="0"/>
              <a:t>SDG 16:Promote peaceful and sustainable societies for sustainable development, provide access to justice for all, and build effective, accountable and inclusive institutions for all</a:t>
            </a:r>
          </a:p>
          <a:p>
            <a:endParaRPr lang="en-US" dirty="0"/>
          </a:p>
          <a:p>
            <a:r>
              <a:rPr lang="en-US" dirty="0"/>
              <a:t>Calls upon States to provide legal identity for all, including birth registration</a:t>
            </a:r>
          </a:p>
          <a:p>
            <a:endParaRPr lang="en-US" i="1" dirty="0"/>
          </a:p>
          <a:p>
            <a:r>
              <a:rPr lang="en-US" i="1" dirty="0"/>
              <a:t>Target 16.9: By 2030, provide legal identity for all, including birth registration.</a:t>
            </a:r>
          </a:p>
        </p:txBody>
      </p:sp>
      <p:sp>
        <p:nvSpPr>
          <p:cNvPr id="9" name="Text Placeholder 8">
            <a:extLst>
              <a:ext uri="{FF2B5EF4-FFF2-40B4-BE49-F238E27FC236}">
                <a16:creationId xmlns:a16="http://schemas.microsoft.com/office/drawing/2014/main" id="{43B314EB-2865-45FF-B4E6-BAB6071F933A}"/>
              </a:ext>
            </a:extLst>
          </p:cNvPr>
          <p:cNvSpPr>
            <a:spLocks noGrp="1"/>
          </p:cNvSpPr>
          <p:nvPr>
            <p:ph type="body" sz="quarter" idx="3"/>
          </p:nvPr>
        </p:nvSpPr>
        <p:spPr/>
        <p:txBody>
          <a:bodyPr>
            <a:normAutofit/>
          </a:bodyPr>
          <a:lstStyle/>
          <a:p>
            <a:r>
              <a:rPr lang="en-US" dirty="0"/>
              <a:t>GCM</a:t>
            </a:r>
          </a:p>
        </p:txBody>
      </p:sp>
      <p:sp>
        <p:nvSpPr>
          <p:cNvPr id="10" name="Content Placeholder 9">
            <a:extLst>
              <a:ext uri="{FF2B5EF4-FFF2-40B4-BE49-F238E27FC236}">
                <a16:creationId xmlns:a16="http://schemas.microsoft.com/office/drawing/2014/main" id="{D1DBF4A3-872F-421A-B874-34D1169A7D0C}"/>
              </a:ext>
            </a:extLst>
          </p:cNvPr>
          <p:cNvSpPr>
            <a:spLocks noGrp="1"/>
          </p:cNvSpPr>
          <p:nvPr>
            <p:ph sz="quarter" idx="4"/>
          </p:nvPr>
        </p:nvSpPr>
        <p:spPr/>
        <p:txBody>
          <a:bodyPr>
            <a:normAutofit fontScale="70000" lnSpcReduction="20000"/>
          </a:bodyPr>
          <a:lstStyle/>
          <a:p>
            <a:pPr marL="203195" indent="0">
              <a:buNone/>
            </a:pPr>
            <a:r>
              <a:rPr lang="en-US" sz="2800" dirty="0"/>
              <a:t>OBJECTIVE 4: Ensure that all migrants have proof of legal identity and adequate documentation</a:t>
            </a:r>
          </a:p>
          <a:p>
            <a:pPr marL="203195" indent="0">
              <a:buNone/>
            </a:pPr>
            <a:endParaRPr lang="en-US" sz="2800" dirty="0"/>
          </a:p>
          <a:p>
            <a:pPr marL="203195" indent="0">
              <a:buNone/>
            </a:pPr>
            <a:r>
              <a:rPr lang="en-US" sz="2800" i="1" dirty="0"/>
              <a:t>Strengthen measures to reduce statelessness, including by registering migrants’ births, ensuring that women and men can equally confer their nationality to their children, and providing nationality to children born in another State’s territory, especially in situations where a child would otherwise be stateless, fully respecting the human right to a nationality and in accordance with national legislation</a:t>
            </a:r>
          </a:p>
          <a:p>
            <a:pPr marL="203195" indent="0">
              <a:buNone/>
            </a:pPr>
            <a:endParaRPr lang="en-US" sz="2800" dirty="0"/>
          </a:p>
          <a:p>
            <a:endParaRPr lang="en-US" dirty="0"/>
          </a:p>
        </p:txBody>
      </p:sp>
    </p:spTree>
    <p:extLst>
      <p:ext uri="{BB962C8B-B14F-4D97-AF65-F5344CB8AC3E}">
        <p14:creationId xmlns:p14="http://schemas.microsoft.com/office/powerpoint/2010/main" val="135574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48BA-03AC-41DF-B784-9D15EFC04E6E}"/>
              </a:ext>
            </a:extLst>
          </p:cNvPr>
          <p:cNvSpPr>
            <a:spLocks noGrp="1"/>
          </p:cNvSpPr>
          <p:nvPr>
            <p:ph type="title"/>
          </p:nvPr>
        </p:nvSpPr>
        <p:spPr>
          <a:xfrm>
            <a:off x="1940628" y="827942"/>
            <a:ext cx="2541314" cy="3366099"/>
          </a:xfrm>
        </p:spPr>
        <p:txBody>
          <a:bodyPr>
            <a:normAutofit/>
          </a:bodyPr>
          <a:lstStyle/>
          <a:p>
            <a:r>
              <a:rPr lang="en-US" sz="3500" b="1" dirty="0">
                <a:solidFill>
                  <a:srgbClr val="FFFFFF"/>
                </a:solidFill>
              </a:rPr>
              <a:t>UNHCR mandate</a:t>
            </a:r>
          </a:p>
        </p:txBody>
      </p:sp>
      <p:sp>
        <p:nvSpPr>
          <p:cNvPr id="3" name="Content Placeholder 2">
            <a:extLst>
              <a:ext uri="{FF2B5EF4-FFF2-40B4-BE49-F238E27FC236}">
                <a16:creationId xmlns:a16="http://schemas.microsoft.com/office/drawing/2014/main" id="{3AA7F826-CD01-4619-A64E-DBF3B9DAB84D}"/>
              </a:ext>
            </a:extLst>
          </p:cNvPr>
          <p:cNvSpPr>
            <a:spLocks noGrp="1"/>
          </p:cNvSpPr>
          <p:nvPr>
            <p:ph idx="1"/>
          </p:nvPr>
        </p:nvSpPr>
        <p:spPr>
          <a:xfrm>
            <a:off x="5440397" y="1719619"/>
            <a:ext cx="4461623" cy="4334629"/>
          </a:xfrm>
        </p:spPr>
        <p:txBody>
          <a:bodyPr anchor="ctr">
            <a:normAutofit/>
          </a:bodyPr>
          <a:lstStyle/>
          <a:p>
            <a:r>
              <a:rPr lang="en-US" dirty="0">
                <a:solidFill>
                  <a:srgbClr val="FEFFFF"/>
                </a:solidFill>
              </a:rPr>
              <a:t>Per UN General Assembly Resolutions, UNHCR is charged with performing the functions regarding assistance to stateless persons set forth in Article 11 of the 1961 Convention. </a:t>
            </a:r>
          </a:p>
        </p:txBody>
      </p:sp>
      <p:pic>
        <p:nvPicPr>
          <p:cNvPr id="1026" name="Picture 2" descr="UNHCR | UNGIS">
            <a:extLst>
              <a:ext uri="{FF2B5EF4-FFF2-40B4-BE49-F238E27FC236}">
                <a16:creationId xmlns:a16="http://schemas.microsoft.com/office/drawing/2014/main" id="{3E22D8C9-0ED2-458D-A1CE-08AFB5304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628"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9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0784E-1EF7-4437-AABF-3E70FCFD29AB}"/>
              </a:ext>
            </a:extLst>
          </p:cNvPr>
          <p:cNvSpPr>
            <a:spLocks noGrp="1"/>
          </p:cNvSpPr>
          <p:nvPr>
            <p:ph type="title"/>
          </p:nvPr>
        </p:nvSpPr>
        <p:spPr>
          <a:xfrm>
            <a:off x="2152650" y="88680"/>
            <a:ext cx="7886700" cy="379407"/>
          </a:xfrm>
        </p:spPr>
        <p:txBody>
          <a:bodyPr anchor="t">
            <a:normAutofit fontScale="90000"/>
          </a:bodyPr>
          <a:lstStyle/>
          <a:p>
            <a:pPr algn="ctr"/>
            <a:r>
              <a:rPr lang="en-US" sz="2800" dirty="0"/>
              <a:t>CASE STUDY</a:t>
            </a:r>
          </a:p>
        </p:txBody>
      </p:sp>
      <p:graphicFrame>
        <p:nvGraphicFramePr>
          <p:cNvPr id="7" name="Table 7">
            <a:extLst>
              <a:ext uri="{FF2B5EF4-FFF2-40B4-BE49-F238E27FC236}">
                <a16:creationId xmlns:a16="http://schemas.microsoft.com/office/drawing/2014/main" id="{D56F3A78-4499-45C0-B3B3-386F17E42E35}"/>
              </a:ext>
            </a:extLst>
          </p:cNvPr>
          <p:cNvGraphicFramePr>
            <a:graphicFrameLocks noGrp="1"/>
          </p:cNvGraphicFramePr>
          <p:nvPr>
            <p:ph idx="1"/>
          </p:nvPr>
        </p:nvGraphicFramePr>
        <p:xfrm>
          <a:off x="533400" y="468086"/>
          <a:ext cx="11266713" cy="6299200"/>
        </p:xfrm>
        <a:graphic>
          <a:graphicData uri="http://schemas.openxmlformats.org/drawingml/2006/table">
            <a:tbl>
              <a:tblPr firstRow="1" bandRow="1">
                <a:tableStyleId>{5C22544A-7EE6-4342-B048-85BDC9FD1C3A}</a:tableStyleId>
              </a:tblPr>
              <a:tblGrid>
                <a:gridCol w="3755572">
                  <a:extLst>
                    <a:ext uri="{9D8B030D-6E8A-4147-A177-3AD203B41FA5}">
                      <a16:colId xmlns:a16="http://schemas.microsoft.com/office/drawing/2014/main" val="2751299369"/>
                    </a:ext>
                  </a:extLst>
                </a:gridCol>
                <a:gridCol w="3759458">
                  <a:extLst>
                    <a:ext uri="{9D8B030D-6E8A-4147-A177-3AD203B41FA5}">
                      <a16:colId xmlns:a16="http://schemas.microsoft.com/office/drawing/2014/main" val="2665471088"/>
                    </a:ext>
                  </a:extLst>
                </a:gridCol>
                <a:gridCol w="3751683">
                  <a:extLst>
                    <a:ext uri="{9D8B030D-6E8A-4147-A177-3AD203B41FA5}">
                      <a16:colId xmlns:a16="http://schemas.microsoft.com/office/drawing/2014/main" val="1488752551"/>
                    </a:ext>
                  </a:extLst>
                </a:gridCol>
              </a:tblGrid>
              <a:tr h="370840">
                <a:tc>
                  <a:txBody>
                    <a:bodyPr/>
                    <a:lstStyle/>
                    <a:p>
                      <a:r>
                        <a:rPr lang="en-US" sz="1300" dirty="0"/>
                        <a:t>Case study 1</a:t>
                      </a:r>
                    </a:p>
                  </a:txBody>
                  <a:tcPr/>
                </a:tc>
                <a:tc>
                  <a:txBody>
                    <a:bodyPr/>
                    <a:lstStyle/>
                    <a:p>
                      <a:r>
                        <a:rPr lang="en-US" sz="1300" dirty="0"/>
                        <a:t>Case study 2</a:t>
                      </a:r>
                    </a:p>
                  </a:txBody>
                  <a:tcPr/>
                </a:tc>
                <a:tc>
                  <a:txBody>
                    <a:bodyPr/>
                    <a:lstStyle/>
                    <a:p>
                      <a:r>
                        <a:rPr lang="en-US" sz="1300" dirty="0"/>
                        <a:t>Case study 3</a:t>
                      </a:r>
                    </a:p>
                  </a:txBody>
                  <a:tcPr/>
                </a:tc>
                <a:extLst>
                  <a:ext uri="{0D108BD9-81ED-4DB2-BD59-A6C34878D82A}">
                    <a16:rowId xmlns:a16="http://schemas.microsoft.com/office/drawing/2014/main" val="2982090480"/>
                  </a:ext>
                </a:extLst>
              </a:tr>
              <a:tr h="370840">
                <a:tc>
                  <a:txBody>
                    <a:bodyPr/>
                    <a:lstStyle/>
                    <a:p>
                      <a:r>
                        <a:rPr lang="en-US" sz="1300" dirty="0"/>
                        <a:t>Tanya is 12 years old. She lives in a border town in State A. Due to violence there, she escaped to State B with her family. On the way she was separated from her parents. She walked with a large group of people and came to a camp in State B, that was opened to receive people fleeing the violence.  </a:t>
                      </a:r>
                    </a:p>
                    <a:p>
                      <a:endParaRPr lang="en-US" sz="1300" dirty="0"/>
                    </a:p>
                    <a:p>
                      <a:r>
                        <a:rPr lang="en-US" sz="1300" dirty="0"/>
                        <a:t>She has been living in the camp for 6 months and is yet to find her family and has not been to school.</a:t>
                      </a:r>
                    </a:p>
                    <a:p>
                      <a:endParaRPr lang="en-US" sz="1300" dirty="0"/>
                    </a:p>
                    <a:p>
                      <a:endParaRPr lang="en-US" sz="1300" dirty="0"/>
                    </a:p>
                  </a:txBody>
                  <a:tcPr/>
                </a:tc>
                <a:tc>
                  <a:txBody>
                    <a:bodyPr/>
                    <a:lstStyle/>
                    <a:p>
                      <a:r>
                        <a:rPr lang="en-US" sz="1300" dirty="0"/>
                        <a:t>Maria has been working in State A as an agricultural worker. Maria worked at a farm with 15 other migrant workers, some who are also undocumented .  </a:t>
                      </a:r>
                    </a:p>
                    <a:p>
                      <a:endParaRPr lang="en-US" sz="1300" dirty="0"/>
                    </a:p>
                    <a:p>
                      <a:r>
                        <a:rPr lang="en-US" sz="1300" dirty="0"/>
                        <a:t>They have not been paid for several months and when Maria went to her employer to ask for her payment, she was told to continue working or leave the farm. She fears that if she leave the farm, she will not find alternate employment or housing. </a:t>
                      </a:r>
                    </a:p>
                    <a:p>
                      <a:endParaRPr lang="en-US" sz="1300" dirty="0"/>
                    </a:p>
                    <a:p>
                      <a:r>
                        <a:rPr lang="en-US" sz="1300" dirty="0"/>
                        <a:t>Maria previously worked as a domestic worker and was abused. She left the job , but her documents are still with her previous employer. Maria fears that if she goes to the authorities she will be detained and deported.</a:t>
                      </a:r>
                    </a:p>
                  </a:txBody>
                  <a:tcPr/>
                </a:tc>
                <a:tc>
                  <a:txBody>
                    <a:bodyPr/>
                    <a:lstStyle/>
                    <a:p>
                      <a:r>
                        <a:rPr lang="en-US" sz="1300" dirty="0"/>
                        <a:t>Kris was born in State A  and holds a birth certificate, passport and voter’s card from State A. He states that both his mother and father are from State A.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In 2022, Kris approached authorities in State A , to process his marriage application. However, the local government office launched an investigation into his citizenship. The government claimed that based on the investigation it appeared that Kris’s father was not a citizen of State A but migrated from </a:t>
                      </a:r>
                      <a:r>
                        <a:rPr lang="en-US" sz="1300" dirty="0" err="1"/>
                        <a:t>neighbouring</a:t>
                      </a:r>
                      <a:r>
                        <a:rPr lang="en-US" sz="1300" dirty="0"/>
                        <a:t> State B and has been irregularly living in State A.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In State A , one gets the nationality of one’s father. The authorities concluded from the investigation that Kris was not a citizen and that he obtained his documents fraudulently.</a:t>
                      </a:r>
                    </a:p>
                    <a:p>
                      <a:endParaRPr lang="en-US" sz="1300" dirty="0"/>
                    </a:p>
                    <a:p>
                      <a:r>
                        <a:rPr lang="en-US" sz="1300" dirty="0"/>
                        <a:t>Kris was deported to State B, where he was arrested and convicted of being unlawfully present. Since his conviction, he lives in a no man’s land at the State A and State B border. He is not recognized as a citizen of State A or State B , the only two states with which he has a possible material link.</a:t>
                      </a:r>
                    </a:p>
                    <a:p>
                      <a:endParaRPr lang="en-US" sz="1300" dirty="0"/>
                    </a:p>
                  </a:txBody>
                  <a:tcPr/>
                </a:tc>
                <a:extLst>
                  <a:ext uri="{0D108BD9-81ED-4DB2-BD59-A6C34878D82A}">
                    <a16:rowId xmlns:a16="http://schemas.microsoft.com/office/drawing/2014/main" val="729331325"/>
                  </a:ext>
                </a:extLst>
              </a:tr>
              <a:tr h="370840">
                <a:tc>
                  <a:txBody>
                    <a:bodyPr/>
                    <a:lstStyle/>
                    <a:p>
                      <a:r>
                        <a:rPr lang="en-US" sz="1300" dirty="0"/>
                        <a:t>What are the rights available to Tanya in this situation? </a:t>
                      </a:r>
                    </a:p>
                    <a:p>
                      <a:r>
                        <a:rPr lang="en-US" sz="1300" dirty="0"/>
                        <a:t>Which regional or international human rights instruments are applicable in her case?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t>What rights have been violated in this case? What are the protections available to Maria?</a:t>
                      </a:r>
                    </a:p>
                    <a:p>
                      <a:endParaRPr lang="en-US" sz="13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t>What are the rights available to Kris? What are the violations of international law that is being committed ?</a:t>
                      </a:r>
                    </a:p>
                  </a:txBody>
                  <a:tcPr/>
                </a:tc>
                <a:extLst>
                  <a:ext uri="{0D108BD9-81ED-4DB2-BD59-A6C34878D82A}">
                    <a16:rowId xmlns:a16="http://schemas.microsoft.com/office/drawing/2014/main" val="4112583977"/>
                  </a:ext>
                </a:extLst>
              </a:tr>
            </a:tbl>
          </a:graphicData>
        </a:graphic>
      </p:graphicFrame>
    </p:spTree>
    <p:extLst>
      <p:ext uri="{BB962C8B-B14F-4D97-AF65-F5344CB8AC3E}">
        <p14:creationId xmlns:p14="http://schemas.microsoft.com/office/powerpoint/2010/main" val="4635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60"/>
          <p:cNvSpPr/>
          <p:nvPr/>
        </p:nvSpPr>
        <p:spPr>
          <a:xfrm>
            <a:off x="3886926" y="1808593"/>
            <a:ext cx="5160000" cy="49684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7" name="Google Shape;1657;p60"/>
          <p:cNvSpPr txBox="1">
            <a:spLocks noGrp="1"/>
          </p:cNvSpPr>
          <p:nvPr>
            <p:ph type="title"/>
          </p:nvPr>
        </p:nvSpPr>
        <p:spPr>
          <a:xfrm>
            <a:off x="1321926" y="163384"/>
            <a:ext cx="10290000" cy="763600"/>
          </a:xfrm>
          <a:prstGeom prst="rect">
            <a:avLst/>
          </a:prstGeom>
        </p:spPr>
        <p:txBody>
          <a:bodyPr spcFirstLastPara="1" vert="horz" wrap="square" lIns="121900" tIns="121900" rIns="121900" bIns="121900" rtlCol="0" anchor="t" anchorCtr="0">
            <a:noAutofit/>
          </a:bodyPr>
          <a:lstStyle/>
          <a:p>
            <a:r>
              <a:rPr lang="en" dirty="0">
                <a:latin typeface="+mn-lt"/>
              </a:rPr>
              <a:t>Main Definitions</a:t>
            </a:r>
            <a:endParaRPr dirty="0">
              <a:latin typeface="+mn-lt"/>
            </a:endParaRPr>
          </a:p>
        </p:txBody>
      </p:sp>
      <p:grpSp>
        <p:nvGrpSpPr>
          <p:cNvPr id="1658" name="Google Shape;1658;p60"/>
          <p:cNvGrpSpPr/>
          <p:nvPr/>
        </p:nvGrpSpPr>
        <p:grpSpPr>
          <a:xfrm>
            <a:off x="4468268" y="2106713"/>
            <a:ext cx="3964260" cy="4870319"/>
            <a:chOff x="3683625" y="2361275"/>
            <a:chExt cx="2751175" cy="3379975"/>
          </a:xfrm>
        </p:grpSpPr>
        <p:sp>
          <p:nvSpPr>
            <p:cNvPr id="1659" name="Google Shape;1659;p60"/>
            <p:cNvSpPr/>
            <p:nvPr/>
          </p:nvSpPr>
          <p:spPr>
            <a:xfrm>
              <a:off x="3683625" y="2844125"/>
              <a:ext cx="1082475" cy="2876275"/>
            </a:xfrm>
            <a:custGeom>
              <a:avLst/>
              <a:gdLst/>
              <a:ahLst/>
              <a:cxnLst/>
              <a:rect l="l" t="t" r="r" b="b"/>
              <a:pathLst>
                <a:path w="43299" h="115051" extrusionOk="0">
                  <a:moveTo>
                    <a:pt x="27012" y="1"/>
                  </a:moveTo>
                  <a:cubicBezTo>
                    <a:pt x="24545" y="1"/>
                    <a:pt x="23954" y="5929"/>
                    <a:pt x="24352" y="10075"/>
                  </a:cubicBezTo>
                  <a:cubicBezTo>
                    <a:pt x="24752" y="14245"/>
                    <a:pt x="25019" y="23218"/>
                    <a:pt x="24552" y="23418"/>
                  </a:cubicBezTo>
                  <a:cubicBezTo>
                    <a:pt x="24546" y="23420"/>
                    <a:pt x="24540" y="23422"/>
                    <a:pt x="24533" y="23422"/>
                  </a:cubicBezTo>
                  <a:cubicBezTo>
                    <a:pt x="24004" y="23422"/>
                    <a:pt x="22049" y="15217"/>
                    <a:pt x="21983" y="12844"/>
                  </a:cubicBezTo>
                  <a:cubicBezTo>
                    <a:pt x="21884" y="10430"/>
                    <a:pt x="21982" y="2868"/>
                    <a:pt x="19090" y="2868"/>
                  </a:cubicBezTo>
                  <a:cubicBezTo>
                    <a:pt x="19065" y="2868"/>
                    <a:pt x="19040" y="2869"/>
                    <a:pt x="19014" y="2870"/>
                  </a:cubicBezTo>
                  <a:cubicBezTo>
                    <a:pt x="16046" y="3037"/>
                    <a:pt x="16980" y="14312"/>
                    <a:pt x="17247" y="15479"/>
                  </a:cubicBezTo>
                  <a:cubicBezTo>
                    <a:pt x="17513" y="16647"/>
                    <a:pt x="18614" y="27054"/>
                    <a:pt x="18314" y="28588"/>
                  </a:cubicBezTo>
                  <a:cubicBezTo>
                    <a:pt x="17980" y="30089"/>
                    <a:pt x="16880" y="34559"/>
                    <a:pt x="16413" y="34559"/>
                  </a:cubicBezTo>
                  <a:cubicBezTo>
                    <a:pt x="15912" y="34559"/>
                    <a:pt x="14278" y="33492"/>
                    <a:pt x="13410" y="31991"/>
                  </a:cubicBezTo>
                  <a:cubicBezTo>
                    <a:pt x="12577" y="30523"/>
                    <a:pt x="9474" y="25386"/>
                    <a:pt x="8774" y="24752"/>
                  </a:cubicBezTo>
                  <a:cubicBezTo>
                    <a:pt x="8241" y="24268"/>
                    <a:pt x="4931" y="22711"/>
                    <a:pt x="2773" y="22711"/>
                  </a:cubicBezTo>
                  <a:cubicBezTo>
                    <a:pt x="1959" y="22711"/>
                    <a:pt x="1309" y="22933"/>
                    <a:pt x="1035" y="23518"/>
                  </a:cubicBezTo>
                  <a:cubicBezTo>
                    <a:pt x="1" y="25653"/>
                    <a:pt x="4871" y="30089"/>
                    <a:pt x="5705" y="31557"/>
                  </a:cubicBezTo>
                  <a:cubicBezTo>
                    <a:pt x="6572" y="33025"/>
                    <a:pt x="9074" y="37995"/>
                    <a:pt x="9474" y="39263"/>
                  </a:cubicBezTo>
                  <a:cubicBezTo>
                    <a:pt x="9875" y="40564"/>
                    <a:pt x="14445" y="47102"/>
                    <a:pt x="15212" y="47936"/>
                  </a:cubicBezTo>
                  <a:cubicBezTo>
                    <a:pt x="15979" y="48736"/>
                    <a:pt x="19048" y="52939"/>
                    <a:pt x="19115" y="54407"/>
                  </a:cubicBezTo>
                  <a:cubicBezTo>
                    <a:pt x="19181" y="55875"/>
                    <a:pt x="12410" y="115050"/>
                    <a:pt x="12410" y="115050"/>
                  </a:cubicBezTo>
                  <a:lnTo>
                    <a:pt x="35626" y="115050"/>
                  </a:lnTo>
                  <a:cubicBezTo>
                    <a:pt x="35626" y="115050"/>
                    <a:pt x="33358" y="71686"/>
                    <a:pt x="33992" y="64247"/>
                  </a:cubicBezTo>
                  <a:cubicBezTo>
                    <a:pt x="34592" y="56809"/>
                    <a:pt x="37227" y="52039"/>
                    <a:pt x="37761" y="49904"/>
                  </a:cubicBezTo>
                  <a:cubicBezTo>
                    <a:pt x="38262" y="47769"/>
                    <a:pt x="41430" y="37428"/>
                    <a:pt x="41064" y="32191"/>
                  </a:cubicBezTo>
                  <a:cubicBezTo>
                    <a:pt x="40697" y="26921"/>
                    <a:pt x="43298" y="14445"/>
                    <a:pt x="40196" y="14045"/>
                  </a:cubicBezTo>
                  <a:cubicBezTo>
                    <a:pt x="40101" y="14032"/>
                    <a:pt x="40008" y="14026"/>
                    <a:pt x="39919" y="14026"/>
                  </a:cubicBezTo>
                  <a:cubicBezTo>
                    <a:pt x="37114" y="14026"/>
                    <a:pt x="37424" y="19942"/>
                    <a:pt x="37294" y="20783"/>
                  </a:cubicBezTo>
                  <a:cubicBezTo>
                    <a:pt x="37127" y="21650"/>
                    <a:pt x="36260" y="27754"/>
                    <a:pt x="35660" y="27754"/>
                  </a:cubicBezTo>
                  <a:cubicBezTo>
                    <a:pt x="35059" y="27754"/>
                    <a:pt x="34792" y="17714"/>
                    <a:pt x="34959" y="13578"/>
                  </a:cubicBezTo>
                  <a:cubicBezTo>
                    <a:pt x="35092" y="9489"/>
                    <a:pt x="35556" y="4671"/>
                    <a:pt x="32687" y="4671"/>
                  </a:cubicBezTo>
                  <a:cubicBezTo>
                    <a:pt x="32677" y="4671"/>
                    <a:pt x="32668" y="4671"/>
                    <a:pt x="32658" y="4671"/>
                  </a:cubicBezTo>
                  <a:cubicBezTo>
                    <a:pt x="29755" y="4738"/>
                    <a:pt x="30556" y="21083"/>
                    <a:pt x="30122" y="21116"/>
                  </a:cubicBezTo>
                  <a:cubicBezTo>
                    <a:pt x="30121" y="21117"/>
                    <a:pt x="30120" y="21117"/>
                    <a:pt x="30118" y="21117"/>
                  </a:cubicBezTo>
                  <a:cubicBezTo>
                    <a:pt x="29653" y="21117"/>
                    <a:pt x="29255" y="9299"/>
                    <a:pt x="29088" y="6206"/>
                  </a:cubicBezTo>
                  <a:cubicBezTo>
                    <a:pt x="28955" y="3104"/>
                    <a:pt x="29555" y="68"/>
                    <a:pt x="27054" y="1"/>
                  </a:cubicBezTo>
                  <a:cubicBezTo>
                    <a:pt x="27040" y="1"/>
                    <a:pt x="27026" y="1"/>
                    <a:pt x="2701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0" name="Google Shape;1660;p60"/>
            <p:cNvSpPr/>
            <p:nvPr/>
          </p:nvSpPr>
          <p:spPr>
            <a:xfrm>
              <a:off x="4382475" y="2361275"/>
              <a:ext cx="1216725" cy="3234025"/>
            </a:xfrm>
            <a:custGeom>
              <a:avLst/>
              <a:gdLst/>
              <a:ahLst/>
              <a:cxnLst/>
              <a:rect l="l" t="t" r="r" b="b"/>
              <a:pathLst>
                <a:path w="48669" h="129361" extrusionOk="0">
                  <a:moveTo>
                    <a:pt x="30381" y="1"/>
                  </a:moveTo>
                  <a:cubicBezTo>
                    <a:pt x="27613" y="1"/>
                    <a:pt x="26922" y="6663"/>
                    <a:pt x="27386" y="11343"/>
                  </a:cubicBezTo>
                  <a:cubicBezTo>
                    <a:pt x="27853" y="16013"/>
                    <a:pt x="28120" y="26087"/>
                    <a:pt x="27587" y="26320"/>
                  </a:cubicBezTo>
                  <a:cubicBezTo>
                    <a:pt x="27580" y="26323"/>
                    <a:pt x="27573" y="26325"/>
                    <a:pt x="27566" y="26325"/>
                  </a:cubicBezTo>
                  <a:cubicBezTo>
                    <a:pt x="26998" y="26325"/>
                    <a:pt x="24783" y="17114"/>
                    <a:pt x="24684" y="14412"/>
                  </a:cubicBezTo>
                  <a:cubicBezTo>
                    <a:pt x="24618" y="11731"/>
                    <a:pt x="24683" y="3236"/>
                    <a:pt x="21458" y="3236"/>
                  </a:cubicBezTo>
                  <a:cubicBezTo>
                    <a:pt x="21433" y="3236"/>
                    <a:pt x="21408" y="3236"/>
                    <a:pt x="21382" y="3237"/>
                  </a:cubicBezTo>
                  <a:cubicBezTo>
                    <a:pt x="18046" y="3404"/>
                    <a:pt x="19080" y="16113"/>
                    <a:pt x="19381" y="17414"/>
                  </a:cubicBezTo>
                  <a:cubicBezTo>
                    <a:pt x="19681" y="18682"/>
                    <a:pt x="20915" y="30423"/>
                    <a:pt x="20582" y="32124"/>
                  </a:cubicBezTo>
                  <a:cubicBezTo>
                    <a:pt x="20215" y="33859"/>
                    <a:pt x="18980" y="38829"/>
                    <a:pt x="18447" y="38829"/>
                  </a:cubicBezTo>
                  <a:cubicBezTo>
                    <a:pt x="17913" y="38829"/>
                    <a:pt x="16045" y="37662"/>
                    <a:pt x="15078" y="35994"/>
                  </a:cubicBezTo>
                  <a:cubicBezTo>
                    <a:pt x="14110" y="34293"/>
                    <a:pt x="10641" y="28555"/>
                    <a:pt x="9841" y="27821"/>
                  </a:cubicBezTo>
                  <a:cubicBezTo>
                    <a:pt x="9260" y="27289"/>
                    <a:pt x="5553" y="25545"/>
                    <a:pt x="3117" y="25545"/>
                  </a:cubicBezTo>
                  <a:cubicBezTo>
                    <a:pt x="2195" y="25545"/>
                    <a:pt x="1455" y="25795"/>
                    <a:pt x="1134" y="26454"/>
                  </a:cubicBezTo>
                  <a:cubicBezTo>
                    <a:pt x="0" y="28855"/>
                    <a:pt x="5471" y="33859"/>
                    <a:pt x="6405" y="35494"/>
                  </a:cubicBezTo>
                  <a:cubicBezTo>
                    <a:pt x="7372" y="37128"/>
                    <a:pt x="10207" y="42699"/>
                    <a:pt x="10641" y="44133"/>
                  </a:cubicBezTo>
                  <a:cubicBezTo>
                    <a:pt x="11108" y="45601"/>
                    <a:pt x="16212" y="52973"/>
                    <a:pt x="17112" y="53873"/>
                  </a:cubicBezTo>
                  <a:cubicBezTo>
                    <a:pt x="17980" y="54807"/>
                    <a:pt x="21415" y="59511"/>
                    <a:pt x="21482" y="61179"/>
                  </a:cubicBezTo>
                  <a:cubicBezTo>
                    <a:pt x="21549" y="62813"/>
                    <a:pt x="13943" y="129361"/>
                    <a:pt x="13943" y="129361"/>
                  </a:cubicBezTo>
                  <a:lnTo>
                    <a:pt x="40029" y="129361"/>
                  </a:lnTo>
                  <a:cubicBezTo>
                    <a:pt x="40029" y="129361"/>
                    <a:pt x="37527" y="80592"/>
                    <a:pt x="38194" y="72220"/>
                  </a:cubicBezTo>
                  <a:cubicBezTo>
                    <a:pt x="38895" y="63881"/>
                    <a:pt x="41863" y="58510"/>
                    <a:pt x="42430" y="56108"/>
                  </a:cubicBezTo>
                  <a:cubicBezTo>
                    <a:pt x="42998" y="53673"/>
                    <a:pt x="46567" y="42065"/>
                    <a:pt x="46166" y="36161"/>
                  </a:cubicBezTo>
                  <a:cubicBezTo>
                    <a:pt x="45766" y="30290"/>
                    <a:pt x="48668" y="16246"/>
                    <a:pt x="45199" y="15779"/>
                  </a:cubicBezTo>
                  <a:cubicBezTo>
                    <a:pt x="45095" y="15766"/>
                    <a:pt x="44994" y="15760"/>
                    <a:pt x="44896" y="15760"/>
                  </a:cubicBezTo>
                  <a:cubicBezTo>
                    <a:pt x="41720" y="15760"/>
                    <a:pt x="42092" y="22413"/>
                    <a:pt x="41930" y="23352"/>
                  </a:cubicBezTo>
                  <a:cubicBezTo>
                    <a:pt x="41763" y="24319"/>
                    <a:pt x="40763" y="31190"/>
                    <a:pt x="40095" y="31190"/>
                  </a:cubicBezTo>
                  <a:cubicBezTo>
                    <a:pt x="39395" y="31190"/>
                    <a:pt x="39128" y="19916"/>
                    <a:pt x="39295" y="15279"/>
                  </a:cubicBezTo>
                  <a:cubicBezTo>
                    <a:pt x="39461" y="10671"/>
                    <a:pt x="39956" y="5271"/>
                    <a:pt x="36785" y="5271"/>
                  </a:cubicBezTo>
                  <a:cubicBezTo>
                    <a:pt x="36766" y="5271"/>
                    <a:pt x="36746" y="5271"/>
                    <a:pt x="36726" y="5272"/>
                  </a:cubicBezTo>
                  <a:cubicBezTo>
                    <a:pt x="33457" y="5305"/>
                    <a:pt x="34358" y="23685"/>
                    <a:pt x="33858" y="23752"/>
                  </a:cubicBezTo>
                  <a:cubicBezTo>
                    <a:pt x="33856" y="23752"/>
                    <a:pt x="33855" y="23752"/>
                    <a:pt x="33854" y="23752"/>
                  </a:cubicBezTo>
                  <a:cubicBezTo>
                    <a:pt x="33322" y="23752"/>
                    <a:pt x="32890" y="10467"/>
                    <a:pt x="32724" y="6973"/>
                  </a:cubicBezTo>
                  <a:cubicBezTo>
                    <a:pt x="32523" y="3504"/>
                    <a:pt x="33224" y="68"/>
                    <a:pt x="30422" y="1"/>
                  </a:cubicBezTo>
                  <a:cubicBezTo>
                    <a:pt x="30408" y="1"/>
                    <a:pt x="30394" y="1"/>
                    <a:pt x="3038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1" name="Google Shape;1661;p60"/>
            <p:cNvSpPr/>
            <p:nvPr/>
          </p:nvSpPr>
          <p:spPr>
            <a:xfrm>
              <a:off x="4729375" y="3051775"/>
              <a:ext cx="1705425" cy="2689475"/>
            </a:xfrm>
            <a:custGeom>
              <a:avLst/>
              <a:gdLst/>
              <a:ahLst/>
              <a:cxnLst/>
              <a:rect l="l" t="t" r="r" b="b"/>
              <a:pathLst>
                <a:path w="68217" h="107579" extrusionOk="0">
                  <a:moveTo>
                    <a:pt x="43762" y="0"/>
                  </a:moveTo>
                  <a:cubicBezTo>
                    <a:pt x="42296" y="0"/>
                    <a:pt x="40587" y="1287"/>
                    <a:pt x="39829" y="4805"/>
                  </a:cubicBezTo>
                  <a:cubicBezTo>
                    <a:pt x="38530" y="10836"/>
                    <a:pt x="37596" y="26854"/>
                    <a:pt x="36730" y="26854"/>
                  </a:cubicBezTo>
                  <a:cubicBezTo>
                    <a:pt x="36729" y="26854"/>
                    <a:pt x="36728" y="26854"/>
                    <a:pt x="36727" y="26854"/>
                  </a:cubicBezTo>
                  <a:cubicBezTo>
                    <a:pt x="35860" y="26787"/>
                    <a:pt x="35259" y="18948"/>
                    <a:pt x="35493" y="14879"/>
                  </a:cubicBezTo>
                  <a:cubicBezTo>
                    <a:pt x="35726" y="10842"/>
                    <a:pt x="36727" y="6506"/>
                    <a:pt x="34325" y="5972"/>
                  </a:cubicBezTo>
                  <a:cubicBezTo>
                    <a:pt x="34224" y="5951"/>
                    <a:pt x="34123" y="5941"/>
                    <a:pt x="34023" y="5941"/>
                  </a:cubicBezTo>
                  <a:cubicBezTo>
                    <a:pt x="31750" y="5941"/>
                    <a:pt x="29812" y="11322"/>
                    <a:pt x="29589" y="19182"/>
                  </a:cubicBezTo>
                  <a:cubicBezTo>
                    <a:pt x="29355" y="27354"/>
                    <a:pt x="29122" y="34626"/>
                    <a:pt x="28354" y="36094"/>
                  </a:cubicBezTo>
                  <a:cubicBezTo>
                    <a:pt x="27587" y="37561"/>
                    <a:pt x="21082" y="43432"/>
                    <a:pt x="18747" y="43532"/>
                  </a:cubicBezTo>
                  <a:cubicBezTo>
                    <a:pt x="18699" y="43535"/>
                    <a:pt x="18651" y="43537"/>
                    <a:pt x="18602" y="43537"/>
                  </a:cubicBezTo>
                  <a:cubicBezTo>
                    <a:pt x="16308" y="43537"/>
                    <a:pt x="13848" y="40501"/>
                    <a:pt x="12476" y="39129"/>
                  </a:cubicBezTo>
                  <a:cubicBezTo>
                    <a:pt x="11412" y="38065"/>
                    <a:pt x="8077" y="35962"/>
                    <a:pt x="5278" y="35962"/>
                  </a:cubicBezTo>
                  <a:cubicBezTo>
                    <a:pt x="4392" y="35962"/>
                    <a:pt x="3559" y="36173"/>
                    <a:pt x="2869" y="36694"/>
                  </a:cubicBezTo>
                  <a:cubicBezTo>
                    <a:pt x="1" y="38862"/>
                    <a:pt x="3336" y="41498"/>
                    <a:pt x="7273" y="43766"/>
                  </a:cubicBezTo>
                  <a:cubicBezTo>
                    <a:pt x="11175" y="46068"/>
                    <a:pt x="12843" y="51972"/>
                    <a:pt x="14311" y="53306"/>
                  </a:cubicBezTo>
                  <a:cubicBezTo>
                    <a:pt x="15745" y="54674"/>
                    <a:pt x="24085" y="60978"/>
                    <a:pt x="25085" y="62346"/>
                  </a:cubicBezTo>
                  <a:cubicBezTo>
                    <a:pt x="26053" y="63680"/>
                    <a:pt x="18814" y="107578"/>
                    <a:pt x="18814" y="107578"/>
                  </a:cubicBezTo>
                  <a:lnTo>
                    <a:pt x="42264" y="107145"/>
                  </a:lnTo>
                  <a:cubicBezTo>
                    <a:pt x="42264" y="107145"/>
                    <a:pt x="44132" y="67783"/>
                    <a:pt x="44666" y="66916"/>
                  </a:cubicBezTo>
                  <a:cubicBezTo>
                    <a:pt x="45200" y="66015"/>
                    <a:pt x="56007" y="40797"/>
                    <a:pt x="57575" y="35727"/>
                  </a:cubicBezTo>
                  <a:cubicBezTo>
                    <a:pt x="59176" y="30623"/>
                    <a:pt x="68216" y="16747"/>
                    <a:pt x="65915" y="13844"/>
                  </a:cubicBezTo>
                  <a:cubicBezTo>
                    <a:pt x="65767" y="13656"/>
                    <a:pt x="65587" y="13568"/>
                    <a:pt x="65379" y="13568"/>
                  </a:cubicBezTo>
                  <a:cubicBezTo>
                    <a:pt x="62421" y="13568"/>
                    <a:pt x="53745" y="31334"/>
                    <a:pt x="51685" y="31334"/>
                  </a:cubicBezTo>
                  <a:cubicBezTo>
                    <a:pt x="51657" y="31334"/>
                    <a:pt x="51630" y="31330"/>
                    <a:pt x="51604" y="31324"/>
                  </a:cubicBezTo>
                  <a:cubicBezTo>
                    <a:pt x="49570" y="30790"/>
                    <a:pt x="60044" y="4805"/>
                    <a:pt x="56541" y="3337"/>
                  </a:cubicBezTo>
                  <a:cubicBezTo>
                    <a:pt x="56351" y="3260"/>
                    <a:pt x="56157" y="3223"/>
                    <a:pt x="55960" y="3223"/>
                  </a:cubicBezTo>
                  <a:cubicBezTo>
                    <a:pt x="52508" y="3223"/>
                    <a:pt x="48252" y="14582"/>
                    <a:pt x="47968" y="17580"/>
                  </a:cubicBezTo>
                  <a:cubicBezTo>
                    <a:pt x="47668" y="20749"/>
                    <a:pt x="46100" y="27321"/>
                    <a:pt x="44933" y="27421"/>
                  </a:cubicBezTo>
                  <a:cubicBezTo>
                    <a:pt x="44930" y="27421"/>
                    <a:pt x="44926" y="27421"/>
                    <a:pt x="44923" y="27421"/>
                  </a:cubicBezTo>
                  <a:cubicBezTo>
                    <a:pt x="43783" y="27421"/>
                    <a:pt x="46965" y="3997"/>
                    <a:pt x="46100" y="1636"/>
                  </a:cubicBezTo>
                  <a:cubicBezTo>
                    <a:pt x="45738" y="661"/>
                    <a:pt x="44812" y="0"/>
                    <a:pt x="4376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62" name="Google Shape;1662;p60"/>
          <p:cNvSpPr txBox="1"/>
          <p:nvPr/>
        </p:nvSpPr>
        <p:spPr>
          <a:xfrm>
            <a:off x="123945" y="1451825"/>
            <a:ext cx="3260559" cy="606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33" b="1" i="0" u="none" strike="noStrike" kern="1200" cap="none" spc="0" normalizeH="0" baseline="0" noProof="0" dirty="0">
              <a:ln>
                <a:noFill/>
              </a:ln>
              <a:solidFill>
                <a:prstClr val="white"/>
              </a:solidFill>
              <a:effectLst/>
              <a:uLnTx/>
              <a:uFillTx/>
              <a:latin typeface="Calibri" panose="020F0502020204030204"/>
              <a:ea typeface="Inter"/>
              <a:cs typeface="Inter"/>
              <a:sym typeface="Inter"/>
            </a:endParaRPr>
          </a:p>
        </p:txBody>
      </p:sp>
      <p:sp>
        <p:nvSpPr>
          <p:cNvPr id="1665" name="Google Shape;1665;p60"/>
          <p:cNvSpPr txBox="1"/>
          <p:nvPr/>
        </p:nvSpPr>
        <p:spPr>
          <a:xfrm>
            <a:off x="121898" y="4908839"/>
            <a:ext cx="3853236" cy="85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prstClr val="white"/>
              </a:solidFill>
              <a:effectLst/>
              <a:uLnTx/>
              <a:uFillTx/>
              <a:latin typeface="Calibri" panose="020F0502020204030204"/>
              <a:ea typeface="ABeeZee"/>
              <a:cs typeface="ABeeZee"/>
              <a:sym typeface="ABeeZee"/>
            </a:endParaRPr>
          </a:p>
        </p:txBody>
      </p:sp>
      <p:cxnSp>
        <p:nvCxnSpPr>
          <p:cNvPr id="1666" name="Google Shape;1666;p60"/>
          <p:cNvCxnSpPr>
            <a:cxnSpLocks/>
          </p:cNvCxnSpPr>
          <p:nvPr/>
        </p:nvCxnSpPr>
        <p:spPr>
          <a:xfrm>
            <a:off x="3494795" y="1830907"/>
            <a:ext cx="2658310" cy="771522"/>
          </a:xfrm>
          <a:prstGeom prst="bentConnector3">
            <a:avLst>
              <a:gd name="adj1" fmla="val 50000"/>
            </a:avLst>
          </a:prstGeom>
          <a:noFill/>
          <a:ln w="19050" cap="flat" cmpd="sng">
            <a:solidFill>
              <a:schemeClr val="dk2"/>
            </a:solidFill>
            <a:prstDash val="solid"/>
            <a:round/>
            <a:headEnd type="oval" w="med" len="med"/>
            <a:tailEnd type="none" w="med" len="med"/>
          </a:ln>
        </p:spPr>
      </p:cxnSp>
      <p:cxnSp>
        <p:nvCxnSpPr>
          <p:cNvPr id="1667" name="Google Shape;1667;p60"/>
          <p:cNvCxnSpPr>
            <a:cxnSpLocks/>
          </p:cNvCxnSpPr>
          <p:nvPr/>
        </p:nvCxnSpPr>
        <p:spPr>
          <a:xfrm flipV="1">
            <a:off x="2036826" y="4182180"/>
            <a:ext cx="3368741" cy="673843"/>
          </a:xfrm>
          <a:prstGeom prst="bentConnector3">
            <a:avLst>
              <a:gd name="adj1" fmla="val 59371"/>
            </a:avLst>
          </a:prstGeom>
          <a:noFill/>
          <a:ln w="19050" cap="flat" cmpd="sng">
            <a:solidFill>
              <a:schemeClr val="dk2"/>
            </a:solidFill>
            <a:prstDash val="solid"/>
            <a:round/>
            <a:headEnd type="oval" w="med" len="med"/>
            <a:tailEnd type="none" w="med" len="med"/>
          </a:ln>
        </p:spPr>
      </p:cxnSp>
      <p:cxnSp>
        <p:nvCxnSpPr>
          <p:cNvPr id="1672" name="Google Shape;1672;p60"/>
          <p:cNvCxnSpPr>
            <a:cxnSpLocks/>
          </p:cNvCxnSpPr>
          <p:nvPr/>
        </p:nvCxnSpPr>
        <p:spPr>
          <a:xfrm rot="10800000" flipV="1">
            <a:off x="7228484" y="1887715"/>
            <a:ext cx="2454518" cy="2405078"/>
          </a:xfrm>
          <a:prstGeom prst="bentConnector3">
            <a:avLst>
              <a:gd name="adj1" fmla="val 50000"/>
            </a:avLst>
          </a:prstGeom>
          <a:noFill/>
          <a:ln w="19050" cap="flat" cmpd="sng">
            <a:solidFill>
              <a:schemeClr val="dk2"/>
            </a:solidFill>
            <a:prstDash val="solid"/>
            <a:round/>
            <a:headEnd type="oval" w="med" len="med"/>
            <a:tailEnd type="none" w="med" len="med"/>
          </a:ln>
        </p:spPr>
      </p:cxnSp>
      <p:sp>
        <p:nvSpPr>
          <p:cNvPr id="18" name="Rectangle: Rounded Corners 17">
            <a:extLst>
              <a:ext uri="{FF2B5EF4-FFF2-40B4-BE49-F238E27FC236}">
                <a16:creationId xmlns:a16="http://schemas.microsoft.com/office/drawing/2014/main" id="{A4A62E58-BF97-4160-A15F-6D3FB5AD1C90}"/>
              </a:ext>
            </a:extLst>
          </p:cNvPr>
          <p:cNvSpPr/>
          <p:nvPr/>
        </p:nvSpPr>
        <p:spPr>
          <a:xfrm>
            <a:off x="141758" y="545282"/>
            <a:ext cx="3260559" cy="2261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Inter"/>
                <a:cs typeface="Inter"/>
                <a:sym typeface="Inter"/>
              </a:rPr>
              <a:t>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Art. 1 of the Convention of the Rights of the Child: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Every human being below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Inter"/>
              <a:cs typeface="Inter"/>
              <a:sym typeface="Inter"/>
            </a:endParaRPr>
          </a:p>
        </p:txBody>
      </p:sp>
      <p:sp>
        <p:nvSpPr>
          <p:cNvPr id="19" name="Rectangle: Rounded Corners 18">
            <a:extLst>
              <a:ext uri="{FF2B5EF4-FFF2-40B4-BE49-F238E27FC236}">
                <a16:creationId xmlns:a16="http://schemas.microsoft.com/office/drawing/2014/main" id="{98DF820F-5D82-4CE3-95A3-EF37EEEA06DF}"/>
              </a:ext>
            </a:extLst>
          </p:cNvPr>
          <p:cNvSpPr/>
          <p:nvPr/>
        </p:nvSpPr>
        <p:spPr>
          <a:xfrm>
            <a:off x="9311612" y="676303"/>
            <a:ext cx="2528729" cy="4232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Inter"/>
                <a:cs typeface="Inter"/>
                <a:sym typeface="Inter"/>
              </a:rPr>
              <a:t>Unaccompanied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Children as defined under Art. 1 of the Convention on the Rights of the Child who have been :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separated from both parents and other relatives </a:t>
            </a:r>
            <a:r>
              <a:rPr kumimoji="0" lang="en-US" sz="1500" b="1"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AND</a:t>
            </a:r>
            <a:endPar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Not being cared for by an adult who is responsible for doing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Adapted from Committee on the Rights of the Child, General Comment No. 6: Treatment of Unaccompanied and Separated Children Outside their Country of Origin 1 September 2005 CRC/GC/2005/6, para. 7.</a:t>
            </a:r>
            <a:endParaRPr kumimoji="0" lang="en-US" sz="1100" b="0" i="1"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p:txBody>
      </p:sp>
      <p:sp>
        <p:nvSpPr>
          <p:cNvPr id="20" name="Rectangle: Rounded Corners 19">
            <a:extLst>
              <a:ext uri="{FF2B5EF4-FFF2-40B4-BE49-F238E27FC236}">
                <a16:creationId xmlns:a16="http://schemas.microsoft.com/office/drawing/2014/main" id="{70105ABD-A08D-461D-AFD7-0DF1C211E5F7}"/>
              </a:ext>
            </a:extLst>
          </p:cNvPr>
          <p:cNvSpPr/>
          <p:nvPr/>
        </p:nvSpPr>
        <p:spPr>
          <a:xfrm>
            <a:off x="133494" y="3033800"/>
            <a:ext cx="3581346" cy="374319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Separated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Children as defined under Art. 1 of the Convention on the Rights of the Child who have been : </a:t>
            </a:r>
          </a:p>
          <a:p>
            <a:pPr marL="228594" marR="0" lvl="0" indent="-22859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separated from both parents/primary caregiver, but not necessarily from other relatives;</a:t>
            </a:r>
          </a:p>
          <a:p>
            <a:pPr marL="228594" marR="0" lvl="0" indent="-22859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rPr>
              <a:t>Children accompanied by other adult family members</a:t>
            </a:r>
          </a:p>
          <a:p>
            <a:pPr marL="228594" marR="0" lvl="0" indent="-22859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Adapted from Committee on the Rights of the Child, General Comment No. 6: Treatment of Unaccompanied and Separated Children outside Their Country of Origin (1 September 2005) UN Doc CRC/ GC/2005/6, para. 8.</a:t>
            </a:r>
            <a:endParaRPr kumimoji="0" lang="en-US" sz="1200" b="0" i="1"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a:p>
            <a:pPr marL="0" marR="0" lvl="0" indent="0" algn="just" defTabSz="914400" rtl="0" eaLnBrk="1" fontAlgn="auto" latinLnBrk="0" hangingPunct="1">
              <a:lnSpc>
                <a:spcPct val="100000"/>
              </a:lnSpc>
              <a:spcBef>
                <a:spcPts val="2133"/>
              </a:spcBef>
              <a:spcAft>
                <a:spcPts val="160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ABeeZee"/>
              <a:cs typeface="ABeeZee"/>
              <a:sym typeface="ABeeZee"/>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19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CA1B-3608-4CD0-8BB3-9ED94A51AE23}"/>
              </a:ext>
            </a:extLst>
          </p:cNvPr>
          <p:cNvSpPr>
            <a:spLocks noGrp="1"/>
          </p:cNvSpPr>
          <p:nvPr>
            <p:ph type="title"/>
          </p:nvPr>
        </p:nvSpPr>
        <p:spPr>
          <a:xfrm>
            <a:off x="2632933" y="2655518"/>
            <a:ext cx="7477281" cy="941686"/>
          </a:xfrm>
        </p:spPr>
        <p:txBody>
          <a:bodyPr>
            <a:noAutofit/>
          </a:bodyPr>
          <a:lstStyle/>
          <a:p>
            <a:pPr>
              <a:spcAft>
                <a:spcPts val="600"/>
              </a:spcAft>
            </a:pPr>
            <a:r>
              <a:rPr lang="en-US" sz="4000" dirty="0"/>
              <a:t>Thanks for your attention</a:t>
            </a:r>
            <a:br>
              <a:rPr lang="en-US" sz="4000" dirty="0"/>
            </a:br>
            <a:r>
              <a:rPr lang="en-US" sz="4000" dirty="0"/>
              <a:t>&amp; participation!</a:t>
            </a:r>
            <a:br>
              <a:rPr lang="en-US" sz="4000" dirty="0"/>
            </a:br>
            <a:br>
              <a:rPr lang="en-US" sz="4000" dirty="0"/>
            </a:br>
            <a:r>
              <a:rPr lang="en-US" sz="4000" dirty="0"/>
              <a:t>Any questions?</a:t>
            </a:r>
          </a:p>
        </p:txBody>
      </p:sp>
    </p:spTree>
    <p:extLst>
      <p:ext uri="{BB962C8B-B14F-4D97-AF65-F5344CB8AC3E}">
        <p14:creationId xmlns:p14="http://schemas.microsoft.com/office/powerpoint/2010/main" val="340610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66"/>
          <p:cNvSpPr txBox="1">
            <a:spLocks noGrp="1"/>
          </p:cNvSpPr>
          <p:nvPr>
            <p:ph type="title"/>
          </p:nvPr>
        </p:nvSpPr>
        <p:spPr>
          <a:xfrm>
            <a:off x="951000" y="189815"/>
            <a:ext cx="10290000" cy="763600"/>
          </a:xfrm>
          <a:prstGeom prst="rect">
            <a:avLst/>
          </a:prstGeom>
        </p:spPr>
        <p:txBody>
          <a:bodyPr spcFirstLastPara="1" wrap="square" lIns="121900" tIns="121900" rIns="121900" bIns="121900" anchor="t" anchorCtr="0">
            <a:noAutofit/>
          </a:bodyPr>
          <a:lstStyle/>
          <a:p>
            <a:r>
              <a:rPr lang="en" sz="3200" b="1" dirty="0"/>
              <a:t>Overview : </a:t>
            </a:r>
            <a:r>
              <a:rPr lang="en-US" sz="3200" b="1" dirty="0"/>
              <a:t>Migrant Children and International Human Rights Law</a:t>
            </a:r>
            <a:endParaRPr b="1" dirty="0"/>
          </a:p>
        </p:txBody>
      </p:sp>
      <p:sp>
        <p:nvSpPr>
          <p:cNvPr id="1895" name="Google Shape;1895;p66"/>
          <p:cNvSpPr txBox="1"/>
          <p:nvPr/>
        </p:nvSpPr>
        <p:spPr>
          <a:xfrm>
            <a:off x="995656" y="2522588"/>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International Covenant on Civil and Political Rights (ICCPR)</a:t>
            </a:r>
          </a:p>
        </p:txBody>
      </p:sp>
      <p:cxnSp>
        <p:nvCxnSpPr>
          <p:cNvPr id="1897" name="Google Shape;1897;p66"/>
          <p:cNvCxnSpPr/>
          <p:nvPr/>
        </p:nvCxnSpPr>
        <p:spPr>
          <a:xfrm>
            <a:off x="894400" y="2247408"/>
            <a:ext cx="10403200" cy="0"/>
          </a:xfrm>
          <a:prstGeom prst="straightConnector1">
            <a:avLst/>
          </a:prstGeom>
          <a:noFill/>
          <a:ln w="19050" cap="flat" cmpd="sng">
            <a:solidFill>
              <a:schemeClr val="dk2"/>
            </a:solidFill>
            <a:prstDash val="solid"/>
            <a:round/>
            <a:headEnd type="oval" w="med" len="med"/>
            <a:tailEnd type="none" w="med" len="med"/>
          </a:ln>
        </p:spPr>
      </p:cxnSp>
      <p:grpSp>
        <p:nvGrpSpPr>
          <p:cNvPr id="1898" name="Google Shape;1898;p66"/>
          <p:cNvGrpSpPr/>
          <p:nvPr/>
        </p:nvGrpSpPr>
        <p:grpSpPr>
          <a:xfrm>
            <a:off x="1848187" y="2000264"/>
            <a:ext cx="953120" cy="524355"/>
            <a:chOff x="713225" y="2571750"/>
            <a:chExt cx="1442300" cy="793475"/>
          </a:xfrm>
        </p:grpSpPr>
        <p:sp>
          <p:nvSpPr>
            <p:cNvPr id="1899" name="Google Shape;1899;p66"/>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0" name="Google Shape;1900;p66"/>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1" name="Google Shape;1901;p66"/>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2" name="Google Shape;1902;p66"/>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03" name="Google Shape;1903;p66"/>
          <p:cNvGrpSpPr/>
          <p:nvPr/>
        </p:nvGrpSpPr>
        <p:grpSpPr>
          <a:xfrm>
            <a:off x="4382264" y="2002999"/>
            <a:ext cx="953120" cy="524355"/>
            <a:chOff x="713225" y="2571750"/>
            <a:chExt cx="1442300" cy="793475"/>
          </a:xfrm>
        </p:grpSpPr>
        <p:sp>
          <p:nvSpPr>
            <p:cNvPr id="1904" name="Google Shape;1904;p66"/>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5" name="Google Shape;1905;p66"/>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6" name="Google Shape;1906;p66"/>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7" name="Google Shape;1907;p66"/>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08" name="Google Shape;1908;p66"/>
          <p:cNvGrpSpPr/>
          <p:nvPr/>
        </p:nvGrpSpPr>
        <p:grpSpPr>
          <a:xfrm>
            <a:off x="6856619" y="2000264"/>
            <a:ext cx="953120" cy="524355"/>
            <a:chOff x="713225" y="2571750"/>
            <a:chExt cx="1442300" cy="793475"/>
          </a:xfrm>
        </p:grpSpPr>
        <p:sp>
          <p:nvSpPr>
            <p:cNvPr id="1909" name="Google Shape;1909;p66"/>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0" name="Google Shape;1910;p66"/>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1" name="Google Shape;1911;p66"/>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2" name="Google Shape;1912;p66"/>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13" name="Google Shape;1913;p66"/>
          <p:cNvSpPr txBox="1"/>
          <p:nvPr/>
        </p:nvSpPr>
        <p:spPr>
          <a:xfrm>
            <a:off x="3150424" y="1303132"/>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EA236"/>
                </a:solidFill>
                <a:effectLst/>
                <a:uLnTx/>
                <a:uFillTx/>
                <a:latin typeface="Inter"/>
                <a:ea typeface="Inter"/>
                <a:cs typeface="Inter"/>
                <a:sym typeface="Inter"/>
              </a:rPr>
              <a:t>1966</a:t>
            </a:r>
            <a:endParaRPr kumimoji="0" sz="2933" b="1" i="0" u="none" strike="noStrike" kern="0" cap="none" spc="0" normalizeH="0" baseline="0" noProof="0" dirty="0">
              <a:ln>
                <a:noFill/>
              </a:ln>
              <a:solidFill>
                <a:srgbClr val="FEA236"/>
              </a:solidFill>
              <a:effectLst/>
              <a:uLnTx/>
              <a:uFillTx/>
              <a:latin typeface="Inter"/>
              <a:ea typeface="Inter"/>
              <a:cs typeface="Inter"/>
              <a:sym typeface="Inter"/>
            </a:endParaRPr>
          </a:p>
        </p:txBody>
      </p:sp>
      <p:sp>
        <p:nvSpPr>
          <p:cNvPr id="1914" name="Google Shape;1914;p66"/>
          <p:cNvSpPr txBox="1"/>
          <p:nvPr/>
        </p:nvSpPr>
        <p:spPr>
          <a:xfrm>
            <a:off x="564281" y="1281837"/>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44945"/>
                </a:solidFill>
                <a:effectLst/>
                <a:uLnTx/>
                <a:uFillTx/>
                <a:latin typeface="Inter"/>
                <a:ea typeface="Inter"/>
                <a:cs typeface="Inter"/>
                <a:sym typeface="Inter"/>
              </a:rPr>
              <a:t> 1966</a:t>
            </a:r>
            <a:endParaRPr kumimoji="0" sz="2933" b="1" i="0" u="none" strike="noStrike" kern="0" cap="none" spc="0" normalizeH="0" baseline="0" noProof="0" dirty="0">
              <a:ln>
                <a:noFill/>
              </a:ln>
              <a:solidFill>
                <a:srgbClr val="F44945"/>
              </a:solidFill>
              <a:effectLst/>
              <a:uLnTx/>
              <a:uFillTx/>
              <a:latin typeface="Inter"/>
              <a:ea typeface="Inter"/>
              <a:cs typeface="Inter"/>
              <a:sym typeface="Inter"/>
            </a:endParaRPr>
          </a:p>
        </p:txBody>
      </p:sp>
      <p:sp>
        <p:nvSpPr>
          <p:cNvPr id="1915" name="Google Shape;1915;p66"/>
          <p:cNvSpPr txBox="1"/>
          <p:nvPr/>
        </p:nvSpPr>
        <p:spPr>
          <a:xfrm flipH="1">
            <a:off x="5669468" y="1313193"/>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04A7DD"/>
                </a:solidFill>
                <a:effectLst/>
                <a:uLnTx/>
                <a:uFillTx/>
                <a:latin typeface="Inter"/>
                <a:ea typeface="Inter"/>
                <a:cs typeface="Inter"/>
                <a:sym typeface="Inter"/>
              </a:rPr>
              <a:t>1965</a:t>
            </a:r>
            <a:endParaRPr kumimoji="0" sz="2933" b="1" i="0" u="none" strike="noStrike" kern="0" cap="none" spc="0" normalizeH="0" baseline="0" noProof="0" dirty="0">
              <a:ln>
                <a:noFill/>
              </a:ln>
              <a:solidFill>
                <a:srgbClr val="04A7DD"/>
              </a:solidFill>
              <a:effectLst/>
              <a:uLnTx/>
              <a:uFillTx/>
              <a:latin typeface="Inter"/>
              <a:ea typeface="Inter"/>
              <a:cs typeface="Inter"/>
              <a:sym typeface="Inter"/>
            </a:endParaRPr>
          </a:p>
        </p:txBody>
      </p:sp>
      <p:grpSp>
        <p:nvGrpSpPr>
          <p:cNvPr id="27" name="Google Shape;1908;p66">
            <a:extLst>
              <a:ext uri="{FF2B5EF4-FFF2-40B4-BE49-F238E27FC236}">
                <a16:creationId xmlns:a16="http://schemas.microsoft.com/office/drawing/2014/main" id="{5F6EA50D-E6C2-A441-94C2-FE3963567063}"/>
              </a:ext>
            </a:extLst>
          </p:cNvPr>
          <p:cNvGrpSpPr/>
          <p:nvPr/>
        </p:nvGrpSpPr>
        <p:grpSpPr>
          <a:xfrm>
            <a:off x="9275199" y="2024485"/>
            <a:ext cx="953120" cy="524355"/>
            <a:chOff x="713225" y="2571750"/>
            <a:chExt cx="1442300" cy="793475"/>
          </a:xfrm>
        </p:grpSpPr>
        <p:sp>
          <p:nvSpPr>
            <p:cNvPr id="28" name="Google Shape;1909;p66">
              <a:extLst>
                <a:ext uri="{FF2B5EF4-FFF2-40B4-BE49-F238E27FC236}">
                  <a16:creationId xmlns:a16="http://schemas.microsoft.com/office/drawing/2014/main" id="{6561AF7B-2BFE-4C48-B6F9-25FAEFC272B0}"/>
                </a:ext>
              </a:extLst>
            </p:cNvPr>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1910;p66">
              <a:extLst>
                <a:ext uri="{FF2B5EF4-FFF2-40B4-BE49-F238E27FC236}">
                  <a16:creationId xmlns:a16="http://schemas.microsoft.com/office/drawing/2014/main" id="{F996A2CC-9821-2047-8C1F-ECE7C71C2396}"/>
                </a:ext>
              </a:extLst>
            </p:cNvPr>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911;p66">
              <a:extLst>
                <a:ext uri="{FF2B5EF4-FFF2-40B4-BE49-F238E27FC236}">
                  <a16:creationId xmlns:a16="http://schemas.microsoft.com/office/drawing/2014/main" id="{EF83A32A-34F7-CF46-8926-E7518AE0CF2D}"/>
                </a:ext>
              </a:extLst>
            </p:cNvPr>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7722"/>
                </a:solidFill>
                <a:effectLst/>
                <a:uLnTx/>
                <a:uFillTx/>
                <a:latin typeface="Arial"/>
                <a:ea typeface="+mn-ea"/>
                <a:cs typeface="Arial"/>
                <a:sym typeface="Arial"/>
              </a:endParaRPr>
            </a:p>
          </p:txBody>
        </p:sp>
        <p:sp>
          <p:nvSpPr>
            <p:cNvPr id="31" name="Google Shape;1912;p66">
              <a:extLst>
                <a:ext uri="{FF2B5EF4-FFF2-40B4-BE49-F238E27FC236}">
                  <a16:creationId xmlns:a16="http://schemas.microsoft.com/office/drawing/2014/main" id="{F5B5BCE0-5246-8041-8517-6F977B0C6A61}"/>
                </a:ext>
              </a:extLst>
            </p:cNvPr>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915;p66">
            <a:extLst>
              <a:ext uri="{FF2B5EF4-FFF2-40B4-BE49-F238E27FC236}">
                <a16:creationId xmlns:a16="http://schemas.microsoft.com/office/drawing/2014/main" id="{ECDE715F-F2A0-B84A-856B-E53B068E8188}"/>
              </a:ext>
            </a:extLst>
          </p:cNvPr>
          <p:cNvSpPr txBox="1"/>
          <p:nvPr/>
        </p:nvSpPr>
        <p:spPr>
          <a:xfrm flipH="1">
            <a:off x="8088048" y="1337415"/>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007722"/>
                </a:solidFill>
                <a:effectLst/>
                <a:uLnTx/>
                <a:uFillTx/>
                <a:latin typeface="Inter"/>
                <a:ea typeface="Inter"/>
                <a:cs typeface="Inter"/>
                <a:sym typeface="Inter"/>
              </a:rPr>
              <a:t>1979</a:t>
            </a:r>
            <a:endParaRPr kumimoji="0" sz="2933" b="1" i="0" u="none" strike="noStrike" kern="0" cap="none" spc="0" normalizeH="0" baseline="0" noProof="0" dirty="0">
              <a:ln>
                <a:noFill/>
              </a:ln>
              <a:solidFill>
                <a:srgbClr val="007722"/>
              </a:solidFill>
              <a:effectLst/>
              <a:uLnTx/>
              <a:uFillTx/>
              <a:latin typeface="Inter"/>
              <a:ea typeface="Inter"/>
              <a:cs typeface="Inter"/>
              <a:sym typeface="Inter"/>
            </a:endParaRPr>
          </a:p>
        </p:txBody>
      </p:sp>
      <p:sp>
        <p:nvSpPr>
          <p:cNvPr id="33" name="Google Shape;1895;p66">
            <a:extLst>
              <a:ext uri="{FF2B5EF4-FFF2-40B4-BE49-F238E27FC236}">
                <a16:creationId xmlns:a16="http://schemas.microsoft.com/office/drawing/2014/main" id="{DC4FE01A-5D38-C440-BF78-C9716707638B}"/>
              </a:ext>
            </a:extLst>
          </p:cNvPr>
          <p:cNvSpPr txBox="1"/>
          <p:nvPr/>
        </p:nvSpPr>
        <p:spPr>
          <a:xfrm>
            <a:off x="3581799" y="2509713"/>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International Covenant on Economic, Social and Cultural Rights (ICESCR)</a:t>
            </a:r>
          </a:p>
        </p:txBody>
      </p:sp>
      <p:sp>
        <p:nvSpPr>
          <p:cNvPr id="34" name="Google Shape;1895;p66">
            <a:extLst>
              <a:ext uri="{FF2B5EF4-FFF2-40B4-BE49-F238E27FC236}">
                <a16:creationId xmlns:a16="http://schemas.microsoft.com/office/drawing/2014/main" id="{79C1EB40-5449-7D4D-B7B7-C01001A1E291}"/>
              </a:ext>
            </a:extLst>
          </p:cNvPr>
          <p:cNvSpPr txBox="1"/>
          <p:nvPr/>
        </p:nvSpPr>
        <p:spPr>
          <a:xfrm>
            <a:off x="6056153" y="2487624"/>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The Convention on the Elimination of All Forms  of Racial Discrimination (CERD)</a:t>
            </a:r>
          </a:p>
        </p:txBody>
      </p:sp>
      <p:sp>
        <p:nvSpPr>
          <p:cNvPr id="35" name="Google Shape;1895;p66">
            <a:extLst>
              <a:ext uri="{FF2B5EF4-FFF2-40B4-BE49-F238E27FC236}">
                <a16:creationId xmlns:a16="http://schemas.microsoft.com/office/drawing/2014/main" id="{5FF55BEA-2319-9149-A6E6-B161FAC38123}"/>
              </a:ext>
            </a:extLst>
          </p:cNvPr>
          <p:cNvSpPr txBox="1"/>
          <p:nvPr/>
        </p:nvSpPr>
        <p:spPr>
          <a:xfrm>
            <a:off x="8642293" y="2553241"/>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Convention on the Elimination of All Forms of Discrimination against Women (CEDAW)</a:t>
            </a:r>
          </a:p>
        </p:txBody>
      </p:sp>
      <p:sp>
        <p:nvSpPr>
          <p:cNvPr id="36" name="Google Shape;1895;p66">
            <a:extLst>
              <a:ext uri="{FF2B5EF4-FFF2-40B4-BE49-F238E27FC236}">
                <a16:creationId xmlns:a16="http://schemas.microsoft.com/office/drawing/2014/main" id="{ABD0E9C3-1BF0-9543-B35B-BBDEE15F8B96}"/>
              </a:ext>
            </a:extLst>
          </p:cNvPr>
          <p:cNvSpPr txBox="1"/>
          <p:nvPr/>
        </p:nvSpPr>
        <p:spPr>
          <a:xfrm>
            <a:off x="995656" y="5020202"/>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Convention against Torture and Other Cruel, Inhuman or Degrading Treatment or Punishment (CAT)</a:t>
            </a:r>
          </a:p>
        </p:txBody>
      </p:sp>
      <p:cxnSp>
        <p:nvCxnSpPr>
          <p:cNvPr id="37" name="Google Shape;1897;p66">
            <a:extLst>
              <a:ext uri="{FF2B5EF4-FFF2-40B4-BE49-F238E27FC236}">
                <a16:creationId xmlns:a16="http://schemas.microsoft.com/office/drawing/2014/main" id="{4EDE7F81-0E42-FA4C-A9AF-061D2F173681}"/>
              </a:ext>
            </a:extLst>
          </p:cNvPr>
          <p:cNvCxnSpPr/>
          <p:nvPr/>
        </p:nvCxnSpPr>
        <p:spPr>
          <a:xfrm>
            <a:off x="894400" y="4745023"/>
            <a:ext cx="10403200" cy="0"/>
          </a:xfrm>
          <a:prstGeom prst="straightConnector1">
            <a:avLst/>
          </a:prstGeom>
          <a:noFill/>
          <a:ln w="19050" cap="flat" cmpd="sng">
            <a:solidFill>
              <a:schemeClr val="dk2"/>
            </a:solidFill>
            <a:prstDash val="solid"/>
            <a:round/>
            <a:headEnd type="oval" w="med" len="med"/>
            <a:tailEnd type="arrow" w="med" len="med"/>
          </a:ln>
        </p:spPr>
      </p:cxnSp>
      <p:grpSp>
        <p:nvGrpSpPr>
          <p:cNvPr id="38" name="Google Shape;1898;p66">
            <a:extLst>
              <a:ext uri="{FF2B5EF4-FFF2-40B4-BE49-F238E27FC236}">
                <a16:creationId xmlns:a16="http://schemas.microsoft.com/office/drawing/2014/main" id="{7BC69AEA-ADFD-2548-A255-D98A373F06AD}"/>
              </a:ext>
            </a:extLst>
          </p:cNvPr>
          <p:cNvGrpSpPr/>
          <p:nvPr/>
        </p:nvGrpSpPr>
        <p:grpSpPr>
          <a:xfrm>
            <a:off x="1848187" y="4497879"/>
            <a:ext cx="953120" cy="524355"/>
            <a:chOff x="713225" y="2571750"/>
            <a:chExt cx="1442300" cy="793475"/>
          </a:xfrm>
        </p:grpSpPr>
        <p:sp>
          <p:nvSpPr>
            <p:cNvPr id="39" name="Google Shape;1899;p66">
              <a:extLst>
                <a:ext uri="{FF2B5EF4-FFF2-40B4-BE49-F238E27FC236}">
                  <a16:creationId xmlns:a16="http://schemas.microsoft.com/office/drawing/2014/main" id="{444F05A9-DE2B-AE4D-AD4B-C85D420914B6}"/>
                </a:ext>
              </a:extLst>
            </p:cNvPr>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00;p66">
              <a:extLst>
                <a:ext uri="{FF2B5EF4-FFF2-40B4-BE49-F238E27FC236}">
                  <a16:creationId xmlns:a16="http://schemas.microsoft.com/office/drawing/2014/main" id="{1F476815-BC2E-5946-BDE0-BC77098AB88B}"/>
                </a:ext>
              </a:extLst>
            </p:cNvPr>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901;p66">
              <a:extLst>
                <a:ext uri="{FF2B5EF4-FFF2-40B4-BE49-F238E27FC236}">
                  <a16:creationId xmlns:a16="http://schemas.microsoft.com/office/drawing/2014/main" id="{AF38A7A8-16C4-904A-AB40-88E6606AFB8E}"/>
                </a:ext>
              </a:extLst>
            </p:cNvPr>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902;p66">
              <a:extLst>
                <a:ext uri="{FF2B5EF4-FFF2-40B4-BE49-F238E27FC236}">
                  <a16:creationId xmlns:a16="http://schemas.microsoft.com/office/drawing/2014/main" id="{ADCE3477-5F0E-EB47-BAD9-B4D741A899E1}"/>
                </a:ext>
              </a:extLst>
            </p:cNvPr>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 name="Google Shape;1903;p66">
            <a:extLst>
              <a:ext uri="{FF2B5EF4-FFF2-40B4-BE49-F238E27FC236}">
                <a16:creationId xmlns:a16="http://schemas.microsoft.com/office/drawing/2014/main" id="{8507B33D-179A-A142-AEBB-3B818D5674EF}"/>
              </a:ext>
            </a:extLst>
          </p:cNvPr>
          <p:cNvGrpSpPr/>
          <p:nvPr/>
        </p:nvGrpSpPr>
        <p:grpSpPr>
          <a:xfrm>
            <a:off x="4382264" y="4500613"/>
            <a:ext cx="953120" cy="524355"/>
            <a:chOff x="713225" y="2571750"/>
            <a:chExt cx="1442300" cy="793475"/>
          </a:xfrm>
        </p:grpSpPr>
        <p:sp>
          <p:nvSpPr>
            <p:cNvPr id="44" name="Google Shape;1904;p66">
              <a:extLst>
                <a:ext uri="{FF2B5EF4-FFF2-40B4-BE49-F238E27FC236}">
                  <a16:creationId xmlns:a16="http://schemas.microsoft.com/office/drawing/2014/main" id="{8E015A5C-1A43-D64D-92C5-1CC4D9B14B1C}"/>
                </a:ext>
              </a:extLst>
            </p:cNvPr>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905;p66">
              <a:extLst>
                <a:ext uri="{FF2B5EF4-FFF2-40B4-BE49-F238E27FC236}">
                  <a16:creationId xmlns:a16="http://schemas.microsoft.com/office/drawing/2014/main" id="{F8024AD7-147A-BB4C-BF0C-B78B1BDA94D7}"/>
                </a:ext>
              </a:extLst>
            </p:cNvPr>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906;p66">
              <a:extLst>
                <a:ext uri="{FF2B5EF4-FFF2-40B4-BE49-F238E27FC236}">
                  <a16:creationId xmlns:a16="http://schemas.microsoft.com/office/drawing/2014/main" id="{6393236A-0F5A-5241-B0C2-BF451F02FB1A}"/>
                </a:ext>
              </a:extLst>
            </p:cNvPr>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907;p66">
              <a:extLst>
                <a:ext uri="{FF2B5EF4-FFF2-40B4-BE49-F238E27FC236}">
                  <a16:creationId xmlns:a16="http://schemas.microsoft.com/office/drawing/2014/main" id="{FC0B0306-A5BA-AD48-9F22-97B18C2ED4AC}"/>
                </a:ext>
              </a:extLst>
            </p:cNvPr>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1908;p66">
            <a:extLst>
              <a:ext uri="{FF2B5EF4-FFF2-40B4-BE49-F238E27FC236}">
                <a16:creationId xmlns:a16="http://schemas.microsoft.com/office/drawing/2014/main" id="{5FC563C5-00B9-A74D-B932-9581E7ACB63C}"/>
              </a:ext>
            </a:extLst>
          </p:cNvPr>
          <p:cNvGrpSpPr/>
          <p:nvPr/>
        </p:nvGrpSpPr>
        <p:grpSpPr>
          <a:xfrm>
            <a:off x="6856619" y="4497879"/>
            <a:ext cx="953120" cy="524355"/>
            <a:chOff x="713225" y="2571750"/>
            <a:chExt cx="1442300" cy="793475"/>
          </a:xfrm>
        </p:grpSpPr>
        <p:sp>
          <p:nvSpPr>
            <p:cNvPr id="49" name="Google Shape;1909;p66">
              <a:extLst>
                <a:ext uri="{FF2B5EF4-FFF2-40B4-BE49-F238E27FC236}">
                  <a16:creationId xmlns:a16="http://schemas.microsoft.com/office/drawing/2014/main" id="{151065A0-5F15-9C46-BE37-E5759AF4CC16}"/>
                </a:ext>
              </a:extLst>
            </p:cNvPr>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910;p66">
              <a:extLst>
                <a:ext uri="{FF2B5EF4-FFF2-40B4-BE49-F238E27FC236}">
                  <a16:creationId xmlns:a16="http://schemas.microsoft.com/office/drawing/2014/main" id="{DED44668-CF83-6146-932D-3C8E215195C0}"/>
                </a:ext>
              </a:extLst>
            </p:cNvPr>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911;p66">
              <a:extLst>
                <a:ext uri="{FF2B5EF4-FFF2-40B4-BE49-F238E27FC236}">
                  <a16:creationId xmlns:a16="http://schemas.microsoft.com/office/drawing/2014/main" id="{213F015B-949A-2243-B77E-2DE21C6410F1}"/>
                </a:ext>
              </a:extLst>
            </p:cNvPr>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912;p66">
              <a:extLst>
                <a:ext uri="{FF2B5EF4-FFF2-40B4-BE49-F238E27FC236}">
                  <a16:creationId xmlns:a16="http://schemas.microsoft.com/office/drawing/2014/main" id="{CC9D0BCD-97E1-6745-8BA0-34C2759E5E5F}"/>
                </a:ext>
              </a:extLst>
            </p:cNvPr>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Google Shape;1913;p66">
            <a:extLst>
              <a:ext uri="{FF2B5EF4-FFF2-40B4-BE49-F238E27FC236}">
                <a16:creationId xmlns:a16="http://schemas.microsoft.com/office/drawing/2014/main" id="{813B5159-124C-DB42-8C08-2C00AC6581B3}"/>
              </a:ext>
            </a:extLst>
          </p:cNvPr>
          <p:cNvSpPr txBox="1"/>
          <p:nvPr/>
        </p:nvSpPr>
        <p:spPr>
          <a:xfrm>
            <a:off x="3250888" y="3768321"/>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EA236"/>
                </a:solidFill>
                <a:effectLst/>
                <a:uLnTx/>
                <a:uFillTx/>
                <a:latin typeface="Inter"/>
                <a:ea typeface="Inter"/>
                <a:cs typeface="Inter"/>
                <a:sym typeface="Inter"/>
              </a:rPr>
              <a:t>1989*</a:t>
            </a:r>
            <a:endParaRPr kumimoji="0" sz="2933" b="1" i="0" u="none" strike="noStrike" kern="0" cap="none" spc="0" normalizeH="0" baseline="0" noProof="0" dirty="0">
              <a:ln>
                <a:noFill/>
              </a:ln>
              <a:solidFill>
                <a:srgbClr val="FEA236"/>
              </a:solidFill>
              <a:effectLst/>
              <a:uLnTx/>
              <a:uFillTx/>
              <a:latin typeface="Inter"/>
              <a:ea typeface="Inter"/>
              <a:cs typeface="Inter"/>
              <a:sym typeface="Inter"/>
            </a:endParaRPr>
          </a:p>
        </p:txBody>
      </p:sp>
      <p:sp>
        <p:nvSpPr>
          <p:cNvPr id="54" name="Google Shape;1914;p66">
            <a:extLst>
              <a:ext uri="{FF2B5EF4-FFF2-40B4-BE49-F238E27FC236}">
                <a16:creationId xmlns:a16="http://schemas.microsoft.com/office/drawing/2014/main" id="{725C9DFF-DAEB-DF45-9D5B-7E1EE6E09E02}"/>
              </a:ext>
            </a:extLst>
          </p:cNvPr>
          <p:cNvSpPr txBox="1"/>
          <p:nvPr/>
        </p:nvSpPr>
        <p:spPr>
          <a:xfrm>
            <a:off x="564281" y="3779452"/>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44945"/>
                </a:solidFill>
                <a:effectLst/>
                <a:uLnTx/>
                <a:uFillTx/>
                <a:latin typeface="Inter"/>
                <a:ea typeface="Inter"/>
                <a:cs typeface="Inter"/>
                <a:sym typeface="Inter"/>
              </a:rPr>
              <a:t> 1984</a:t>
            </a:r>
            <a:endParaRPr kumimoji="0" sz="2933" b="1" i="0" u="none" strike="noStrike" kern="0" cap="none" spc="0" normalizeH="0" baseline="0" noProof="0" dirty="0">
              <a:ln>
                <a:noFill/>
              </a:ln>
              <a:solidFill>
                <a:srgbClr val="F44945"/>
              </a:solidFill>
              <a:effectLst/>
              <a:uLnTx/>
              <a:uFillTx/>
              <a:latin typeface="Inter"/>
              <a:ea typeface="Inter"/>
              <a:cs typeface="Inter"/>
              <a:sym typeface="Inter"/>
            </a:endParaRPr>
          </a:p>
        </p:txBody>
      </p:sp>
      <p:sp>
        <p:nvSpPr>
          <p:cNvPr id="55" name="Google Shape;1915;p66">
            <a:extLst>
              <a:ext uri="{FF2B5EF4-FFF2-40B4-BE49-F238E27FC236}">
                <a16:creationId xmlns:a16="http://schemas.microsoft.com/office/drawing/2014/main" id="{FF18132E-5AA3-544B-8BD5-C6EDE3DBBDD0}"/>
              </a:ext>
            </a:extLst>
          </p:cNvPr>
          <p:cNvSpPr txBox="1"/>
          <p:nvPr/>
        </p:nvSpPr>
        <p:spPr>
          <a:xfrm flipH="1">
            <a:off x="5669468" y="3810808"/>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04A7DD"/>
                </a:solidFill>
                <a:effectLst/>
                <a:uLnTx/>
                <a:uFillTx/>
                <a:latin typeface="Inter"/>
                <a:ea typeface="Inter"/>
                <a:cs typeface="Inter"/>
                <a:sym typeface="Inter"/>
              </a:rPr>
              <a:t>1990</a:t>
            </a:r>
            <a:endParaRPr kumimoji="0" sz="2933" b="1" i="0" u="none" strike="noStrike" kern="0" cap="none" spc="0" normalizeH="0" baseline="0" noProof="0" dirty="0">
              <a:ln>
                <a:noFill/>
              </a:ln>
              <a:solidFill>
                <a:srgbClr val="04A7DD"/>
              </a:solidFill>
              <a:effectLst/>
              <a:uLnTx/>
              <a:uFillTx/>
              <a:latin typeface="Inter"/>
              <a:ea typeface="Inter"/>
              <a:cs typeface="Inter"/>
              <a:sym typeface="Inter"/>
            </a:endParaRPr>
          </a:p>
        </p:txBody>
      </p:sp>
      <p:grpSp>
        <p:nvGrpSpPr>
          <p:cNvPr id="56" name="Google Shape;1908;p66">
            <a:extLst>
              <a:ext uri="{FF2B5EF4-FFF2-40B4-BE49-F238E27FC236}">
                <a16:creationId xmlns:a16="http://schemas.microsoft.com/office/drawing/2014/main" id="{4D4DF6A2-4685-B14E-825F-A4C84B79F135}"/>
              </a:ext>
            </a:extLst>
          </p:cNvPr>
          <p:cNvGrpSpPr/>
          <p:nvPr/>
        </p:nvGrpSpPr>
        <p:grpSpPr>
          <a:xfrm>
            <a:off x="9275199" y="4522100"/>
            <a:ext cx="953120" cy="524355"/>
            <a:chOff x="713225" y="2571750"/>
            <a:chExt cx="1442300" cy="793475"/>
          </a:xfrm>
        </p:grpSpPr>
        <p:sp>
          <p:nvSpPr>
            <p:cNvPr id="57" name="Google Shape;1909;p66">
              <a:extLst>
                <a:ext uri="{FF2B5EF4-FFF2-40B4-BE49-F238E27FC236}">
                  <a16:creationId xmlns:a16="http://schemas.microsoft.com/office/drawing/2014/main" id="{9E458351-D027-1346-AD88-94AEEA793A94}"/>
                </a:ext>
              </a:extLst>
            </p:cNvPr>
            <p:cNvSpPr/>
            <p:nvPr/>
          </p:nvSpPr>
          <p:spPr>
            <a:xfrm>
              <a:off x="713225" y="2571750"/>
              <a:ext cx="1442300" cy="793475"/>
            </a:xfrm>
            <a:custGeom>
              <a:avLst/>
              <a:gdLst/>
              <a:ahLst/>
              <a:cxnLst/>
              <a:rect l="l" t="t" r="r" b="b"/>
              <a:pathLst>
                <a:path w="57692" h="31739" extrusionOk="0">
                  <a:moveTo>
                    <a:pt x="30930" y="1"/>
                  </a:moveTo>
                  <a:cubicBezTo>
                    <a:pt x="29071" y="1"/>
                    <a:pt x="27014" y="12"/>
                    <a:pt x="24743" y="34"/>
                  </a:cubicBezTo>
                  <a:cubicBezTo>
                    <a:pt x="24235" y="38"/>
                    <a:pt x="23724" y="40"/>
                    <a:pt x="23213" y="40"/>
                  </a:cubicBezTo>
                  <a:cubicBezTo>
                    <a:pt x="20934" y="40"/>
                    <a:pt x="18655" y="4"/>
                    <a:pt x="16638" y="4"/>
                  </a:cubicBezTo>
                  <a:cubicBezTo>
                    <a:pt x="12990" y="4"/>
                    <a:pt x="10199" y="123"/>
                    <a:pt x="9818" y="794"/>
                  </a:cubicBezTo>
                  <a:cubicBezTo>
                    <a:pt x="6992" y="5657"/>
                    <a:pt x="3131" y="13955"/>
                    <a:pt x="1" y="18332"/>
                  </a:cubicBezTo>
                  <a:cubicBezTo>
                    <a:pt x="1946" y="18666"/>
                    <a:pt x="1308" y="18545"/>
                    <a:pt x="2797" y="18636"/>
                  </a:cubicBezTo>
                  <a:cubicBezTo>
                    <a:pt x="3131" y="21432"/>
                    <a:pt x="2919" y="22983"/>
                    <a:pt x="2919" y="26113"/>
                  </a:cubicBezTo>
                  <a:cubicBezTo>
                    <a:pt x="13703" y="27976"/>
                    <a:pt x="30958" y="31738"/>
                    <a:pt x="32887" y="31738"/>
                  </a:cubicBezTo>
                  <a:cubicBezTo>
                    <a:pt x="32910" y="31738"/>
                    <a:pt x="32931" y="31738"/>
                    <a:pt x="32949" y="31736"/>
                  </a:cubicBezTo>
                  <a:cubicBezTo>
                    <a:pt x="36992" y="31463"/>
                    <a:pt x="52919" y="28484"/>
                    <a:pt x="54166" y="27663"/>
                  </a:cubicBezTo>
                  <a:cubicBezTo>
                    <a:pt x="54956" y="27147"/>
                    <a:pt x="54257" y="23195"/>
                    <a:pt x="54378" y="19973"/>
                  </a:cubicBezTo>
                  <a:cubicBezTo>
                    <a:pt x="54378" y="19244"/>
                    <a:pt x="54652" y="19700"/>
                    <a:pt x="57692" y="19244"/>
                  </a:cubicBezTo>
                  <a:cubicBezTo>
                    <a:pt x="53649" y="15201"/>
                    <a:pt x="49789" y="6387"/>
                    <a:pt x="46567" y="1280"/>
                  </a:cubicBezTo>
                  <a:cubicBezTo>
                    <a:pt x="46020" y="395"/>
                    <a:pt x="41977" y="1"/>
                    <a:pt x="3093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8" name="Google Shape;1910;p66">
              <a:extLst>
                <a:ext uri="{FF2B5EF4-FFF2-40B4-BE49-F238E27FC236}">
                  <a16:creationId xmlns:a16="http://schemas.microsoft.com/office/drawing/2014/main" id="{3A42188A-F1D8-4647-84A1-F90F01630F95}"/>
                </a:ext>
              </a:extLst>
            </p:cNvPr>
            <p:cNvSpPr/>
            <p:nvPr/>
          </p:nvSpPr>
          <p:spPr>
            <a:xfrm>
              <a:off x="1695775" y="2811200"/>
              <a:ext cx="284975" cy="535725"/>
            </a:xfrm>
            <a:custGeom>
              <a:avLst/>
              <a:gdLst/>
              <a:ahLst/>
              <a:cxnLst/>
              <a:rect l="l" t="t" r="r" b="b"/>
              <a:pathLst>
                <a:path w="11399" h="21429" extrusionOk="0">
                  <a:moveTo>
                    <a:pt x="3800" y="0"/>
                  </a:moveTo>
                  <a:cubicBezTo>
                    <a:pt x="3131" y="7386"/>
                    <a:pt x="1246" y="14864"/>
                    <a:pt x="0" y="21429"/>
                  </a:cubicBezTo>
                  <a:lnTo>
                    <a:pt x="11399" y="19605"/>
                  </a:lnTo>
                  <a:cubicBezTo>
                    <a:pt x="8876" y="13982"/>
                    <a:pt x="5927" y="6657"/>
                    <a:pt x="38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911;p66">
              <a:extLst>
                <a:ext uri="{FF2B5EF4-FFF2-40B4-BE49-F238E27FC236}">
                  <a16:creationId xmlns:a16="http://schemas.microsoft.com/office/drawing/2014/main" id="{5A313946-F1A2-A54E-90A0-0E3DB2236A58}"/>
                </a:ext>
              </a:extLst>
            </p:cNvPr>
            <p:cNvSpPr/>
            <p:nvPr/>
          </p:nvSpPr>
          <p:spPr>
            <a:xfrm>
              <a:off x="1695775" y="2811200"/>
              <a:ext cx="246975" cy="535725"/>
            </a:xfrm>
            <a:custGeom>
              <a:avLst/>
              <a:gdLst/>
              <a:ahLst/>
              <a:cxnLst/>
              <a:rect l="l" t="t" r="r" b="b"/>
              <a:pathLst>
                <a:path w="9879" h="21429" extrusionOk="0">
                  <a:moveTo>
                    <a:pt x="3800" y="0"/>
                  </a:moveTo>
                  <a:cubicBezTo>
                    <a:pt x="3131" y="7386"/>
                    <a:pt x="1246" y="14864"/>
                    <a:pt x="0" y="21429"/>
                  </a:cubicBezTo>
                  <a:lnTo>
                    <a:pt x="9879" y="19848"/>
                  </a:lnTo>
                  <a:cubicBezTo>
                    <a:pt x="7356" y="14256"/>
                    <a:pt x="4742" y="6231"/>
                    <a:pt x="380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7722"/>
                </a:solidFill>
                <a:effectLst/>
                <a:uLnTx/>
                <a:uFillTx/>
                <a:latin typeface="Arial"/>
                <a:ea typeface="+mn-ea"/>
                <a:cs typeface="Arial"/>
                <a:sym typeface="Arial"/>
              </a:endParaRPr>
            </a:p>
          </p:txBody>
        </p:sp>
        <p:sp>
          <p:nvSpPr>
            <p:cNvPr id="60" name="Google Shape;1912;p66">
              <a:extLst>
                <a:ext uri="{FF2B5EF4-FFF2-40B4-BE49-F238E27FC236}">
                  <a16:creationId xmlns:a16="http://schemas.microsoft.com/office/drawing/2014/main" id="{B3932958-F63B-F94F-A39C-2D3CE21AD887}"/>
                </a:ext>
              </a:extLst>
            </p:cNvPr>
            <p:cNvSpPr/>
            <p:nvPr/>
          </p:nvSpPr>
          <p:spPr>
            <a:xfrm>
              <a:off x="1502000" y="2609825"/>
              <a:ext cx="256100" cy="550950"/>
            </a:xfrm>
            <a:custGeom>
              <a:avLst/>
              <a:gdLst/>
              <a:ahLst/>
              <a:cxnLst/>
              <a:rect l="l" t="t" r="r" b="b"/>
              <a:pathLst>
                <a:path w="10244" h="22038" extrusionOk="0">
                  <a:moveTo>
                    <a:pt x="10244" y="0"/>
                  </a:moveTo>
                  <a:cubicBezTo>
                    <a:pt x="10244" y="0"/>
                    <a:pt x="10122" y="365"/>
                    <a:pt x="9909" y="1003"/>
                  </a:cubicBezTo>
                  <a:cubicBezTo>
                    <a:pt x="9818" y="1307"/>
                    <a:pt x="9697" y="1702"/>
                    <a:pt x="9545" y="2158"/>
                  </a:cubicBezTo>
                  <a:cubicBezTo>
                    <a:pt x="9393" y="2584"/>
                    <a:pt x="9271" y="3101"/>
                    <a:pt x="9058" y="3648"/>
                  </a:cubicBezTo>
                  <a:cubicBezTo>
                    <a:pt x="8876" y="4164"/>
                    <a:pt x="8663" y="4742"/>
                    <a:pt x="8420" y="5380"/>
                  </a:cubicBezTo>
                  <a:cubicBezTo>
                    <a:pt x="8329" y="5684"/>
                    <a:pt x="8207" y="5988"/>
                    <a:pt x="8086" y="6323"/>
                  </a:cubicBezTo>
                  <a:cubicBezTo>
                    <a:pt x="7964" y="6627"/>
                    <a:pt x="7812" y="6930"/>
                    <a:pt x="7690" y="7265"/>
                  </a:cubicBezTo>
                  <a:cubicBezTo>
                    <a:pt x="7417" y="7934"/>
                    <a:pt x="7113" y="8602"/>
                    <a:pt x="6839" y="9301"/>
                  </a:cubicBezTo>
                  <a:cubicBezTo>
                    <a:pt x="6505" y="9970"/>
                    <a:pt x="6171" y="10639"/>
                    <a:pt x="5836" y="11338"/>
                  </a:cubicBezTo>
                  <a:cubicBezTo>
                    <a:pt x="5532" y="12007"/>
                    <a:pt x="5137" y="12675"/>
                    <a:pt x="4772" y="13344"/>
                  </a:cubicBezTo>
                  <a:cubicBezTo>
                    <a:pt x="4620" y="13678"/>
                    <a:pt x="4438" y="13982"/>
                    <a:pt x="4256" y="14317"/>
                  </a:cubicBezTo>
                  <a:cubicBezTo>
                    <a:pt x="4104" y="14651"/>
                    <a:pt x="3921" y="14955"/>
                    <a:pt x="3739" y="15259"/>
                  </a:cubicBezTo>
                  <a:cubicBezTo>
                    <a:pt x="3040" y="16505"/>
                    <a:pt x="2371" y="17691"/>
                    <a:pt x="1794" y="18663"/>
                  </a:cubicBezTo>
                  <a:cubicBezTo>
                    <a:pt x="669" y="20669"/>
                    <a:pt x="0" y="22037"/>
                    <a:pt x="0" y="22037"/>
                  </a:cubicBezTo>
                  <a:cubicBezTo>
                    <a:pt x="0" y="22037"/>
                    <a:pt x="912" y="20791"/>
                    <a:pt x="2189" y="18906"/>
                  </a:cubicBezTo>
                  <a:cubicBezTo>
                    <a:pt x="2827" y="17964"/>
                    <a:pt x="3557" y="16839"/>
                    <a:pt x="4316" y="15593"/>
                  </a:cubicBezTo>
                  <a:cubicBezTo>
                    <a:pt x="4681" y="14985"/>
                    <a:pt x="5076" y="14347"/>
                    <a:pt x="5441" y="13678"/>
                  </a:cubicBezTo>
                  <a:cubicBezTo>
                    <a:pt x="5775" y="13010"/>
                    <a:pt x="6201" y="12371"/>
                    <a:pt x="6505" y="11672"/>
                  </a:cubicBezTo>
                  <a:cubicBezTo>
                    <a:pt x="6839" y="10973"/>
                    <a:pt x="7174" y="10274"/>
                    <a:pt x="7508" y="9575"/>
                  </a:cubicBezTo>
                  <a:cubicBezTo>
                    <a:pt x="7782" y="8876"/>
                    <a:pt x="8055" y="8177"/>
                    <a:pt x="8298" y="7508"/>
                  </a:cubicBezTo>
                  <a:cubicBezTo>
                    <a:pt x="8420" y="7174"/>
                    <a:pt x="8572" y="6870"/>
                    <a:pt x="8663" y="6535"/>
                  </a:cubicBezTo>
                  <a:cubicBezTo>
                    <a:pt x="8785" y="6201"/>
                    <a:pt x="8876" y="5867"/>
                    <a:pt x="8967" y="5532"/>
                  </a:cubicBezTo>
                  <a:cubicBezTo>
                    <a:pt x="9149" y="4924"/>
                    <a:pt x="9332" y="4316"/>
                    <a:pt x="9484" y="3739"/>
                  </a:cubicBezTo>
                  <a:cubicBezTo>
                    <a:pt x="9636" y="3192"/>
                    <a:pt x="9727" y="2675"/>
                    <a:pt x="9818" y="2219"/>
                  </a:cubicBezTo>
                  <a:cubicBezTo>
                    <a:pt x="9909" y="1763"/>
                    <a:pt x="10000" y="1368"/>
                    <a:pt x="10061" y="1034"/>
                  </a:cubicBezTo>
                  <a:cubicBezTo>
                    <a:pt x="10183" y="365"/>
                    <a:pt x="10244" y="0"/>
                    <a:pt x="102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 name="Google Shape;1915;p66">
            <a:extLst>
              <a:ext uri="{FF2B5EF4-FFF2-40B4-BE49-F238E27FC236}">
                <a16:creationId xmlns:a16="http://schemas.microsoft.com/office/drawing/2014/main" id="{19E56139-FB7E-A74F-9371-46C3EDB1F9D1}"/>
              </a:ext>
            </a:extLst>
          </p:cNvPr>
          <p:cNvSpPr txBox="1"/>
          <p:nvPr/>
        </p:nvSpPr>
        <p:spPr>
          <a:xfrm flipH="1">
            <a:off x="8088048" y="3835029"/>
            <a:ext cx="3416800" cy="606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007722"/>
                </a:solidFill>
                <a:effectLst/>
                <a:uLnTx/>
                <a:uFillTx/>
                <a:latin typeface="Inter"/>
                <a:ea typeface="Inter"/>
                <a:cs typeface="Inter"/>
                <a:sym typeface="Inter"/>
              </a:rPr>
              <a:t>2006</a:t>
            </a:r>
            <a:endParaRPr kumimoji="0" sz="2933" b="1" i="0" u="none" strike="noStrike" kern="0" cap="none" spc="0" normalizeH="0" baseline="0" noProof="0" dirty="0">
              <a:ln>
                <a:noFill/>
              </a:ln>
              <a:solidFill>
                <a:srgbClr val="007722"/>
              </a:solidFill>
              <a:effectLst/>
              <a:uLnTx/>
              <a:uFillTx/>
              <a:latin typeface="Inter"/>
              <a:ea typeface="Inter"/>
              <a:cs typeface="Inter"/>
              <a:sym typeface="Inter"/>
            </a:endParaRPr>
          </a:p>
        </p:txBody>
      </p:sp>
      <p:sp>
        <p:nvSpPr>
          <p:cNvPr id="62" name="Google Shape;1895;p66">
            <a:extLst>
              <a:ext uri="{FF2B5EF4-FFF2-40B4-BE49-F238E27FC236}">
                <a16:creationId xmlns:a16="http://schemas.microsoft.com/office/drawing/2014/main" id="{81682730-B520-974F-8778-BF7A78F91417}"/>
              </a:ext>
            </a:extLst>
          </p:cNvPr>
          <p:cNvSpPr txBox="1"/>
          <p:nvPr/>
        </p:nvSpPr>
        <p:spPr>
          <a:xfrm>
            <a:off x="3581799" y="5007328"/>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sng" strike="noStrike" kern="0" cap="none" spc="0" normalizeH="0" baseline="0" noProof="0" dirty="0">
                <a:ln>
                  <a:noFill/>
                </a:ln>
                <a:solidFill>
                  <a:prstClr val="white"/>
                </a:solidFill>
                <a:effectLst/>
                <a:uLnTx/>
                <a:uFillTx/>
                <a:latin typeface="ABeeZee"/>
                <a:ea typeface="ABeeZee"/>
                <a:cs typeface="ABeeZee"/>
                <a:sym typeface="ABeeZee"/>
              </a:rPr>
              <a:t>Convention on the Rights of the Child (CRC)</a:t>
            </a:r>
          </a:p>
        </p:txBody>
      </p:sp>
      <p:sp>
        <p:nvSpPr>
          <p:cNvPr id="63" name="Google Shape;1895;p66">
            <a:extLst>
              <a:ext uri="{FF2B5EF4-FFF2-40B4-BE49-F238E27FC236}">
                <a16:creationId xmlns:a16="http://schemas.microsoft.com/office/drawing/2014/main" id="{1DEC58D6-6FD4-0048-8117-8A6D9A42F1C2}"/>
              </a:ext>
            </a:extLst>
          </p:cNvPr>
          <p:cNvSpPr txBox="1"/>
          <p:nvPr/>
        </p:nvSpPr>
        <p:spPr>
          <a:xfrm>
            <a:off x="6056153" y="4985238"/>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International Convention on the Protection of the Rights of All Migrant Workers and Members of Their Families (ICRMW)</a:t>
            </a:r>
          </a:p>
        </p:txBody>
      </p:sp>
      <p:sp>
        <p:nvSpPr>
          <p:cNvPr id="64" name="Google Shape;1895;p66">
            <a:extLst>
              <a:ext uri="{FF2B5EF4-FFF2-40B4-BE49-F238E27FC236}">
                <a16:creationId xmlns:a16="http://schemas.microsoft.com/office/drawing/2014/main" id="{8FCB2040-FA2A-6844-98A5-D4999996F46A}"/>
              </a:ext>
            </a:extLst>
          </p:cNvPr>
          <p:cNvSpPr txBox="1"/>
          <p:nvPr/>
        </p:nvSpPr>
        <p:spPr>
          <a:xfrm>
            <a:off x="8642293" y="5050856"/>
            <a:ext cx="2554051" cy="917337"/>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BeeZee"/>
                <a:ea typeface="ABeeZee"/>
                <a:cs typeface="ABeeZee"/>
                <a:sym typeface="ABeeZee"/>
              </a:rPr>
              <a:t>Convention on the Rights of Persons with Disabilities (CRPD) </a:t>
            </a:r>
          </a:p>
        </p:txBody>
      </p:sp>
      <p:pic>
        <p:nvPicPr>
          <p:cNvPr id="66" name="Picture 2" descr="OIM-IOM Logo Vector (.EPS) Free Download">
            <a:extLst>
              <a:ext uri="{FF2B5EF4-FFF2-40B4-BE49-F238E27FC236}">
                <a16:creationId xmlns:a16="http://schemas.microsoft.com/office/drawing/2014/main" id="{6ECA8F4F-40FD-3D47-819A-BC1F3646D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19" y="6367916"/>
            <a:ext cx="1155695" cy="43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3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E2911-DF2B-40C6-A010-17A07DE293A4}"/>
              </a:ext>
            </a:extLst>
          </p:cNvPr>
          <p:cNvSpPr>
            <a:spLocks noGrp="1"/>
          </p:cNvSpPr>
          <p:nvPr>
            <p:ph type="title"/>
          </p:nvPr>
        </p:nvSpPr>
        <p:spPr>
          <a:xfrm>
            <a:off x="950967" y="538938"/>
            <a:ext cx="10290000" cy="763600"/>
          </a:xfrm>
        </p:spPr>
        <p:txBody>
          <a:bodyPr/>
          <a:lstStyle/>
          <a:p>
            <a:pPr algn="ctr"/>
            <a:r>
              <a:rPr lang="en-US" sz="3200" b="1" kern="1200" dirty="0">
                <a:latin typeface="+mn-lt"/>
                <a:ea typeface="+mj-ea"/>
                <a:cs typeface="+mj-cs"/>
              </a:rPr>
              <a:t>Other sources within the UN System</a:t>
            </a:r>
            <a:endParaRPr lang="en-US" sz="3200" b="1" dirty="0">
              <a:latin typeface="+mn-lt"/>
            </a:endParaRPr>
          </a:p>
        </p:txBody>
      </p:sp>
      <p:graphicFrame>
        <p:nvGraphicFramePr>
          <p:cNvPr id="5" name="Text Placeholder 1">
            <a:extLst>
              <a:ext uri="{FF2B5EF4-FFF2-40B4-BE49-F238E27FC236}">
                <a16:creationId xmlns:a16="http://schemas.microsoft.com/office/drawing/2014/main" id="{5E463CBC-2C41-45C9-9214-C2988F31213B}"/>
              </a:ext>
            </a:extLst>
          </p:cNvPr>
          <p:cNvGraphicFramePr/>
          <p:nvPr/>
        </p:nvGraphicFramePr>
        <p:xfrm>
          <a:off x="950967" y="1673500"/>
          <a:ext cx="10290000" cy="44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8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705F4-5B89-4180-9988-1B893637FF1F}"/>
              </a:ext>
            </a:extLst>
          </p:cNvPr>
          <p:cNvSpPr>
            <a:spLocks noGrp="1"/>
          </p:cNvSpPr>
          <p:nvPr>
            <p:ph type="title" idx="4294967295"/>
          </p:nvPr>
        </p:nvSpPr>
        <p:spPr>
          <a:xfrm>
            <a:off x="0" y="365125"/>
            <a:ext cx="10515600" cy="1325563"/>
          </a:xfrm>
        </p:spPr>
        <p:txBody>
          <a:bodyPr/>
          <a:lstStyle/>
          <a:p>
            <a:pPr algn="ctr"/>
            <a:r>
              <a:rPr lang="en-US" sz="3200" b="1" dirty="0">
                <a:latin typeface="+mn-lt"/>
              </a:rPr>
              <a:t>Convention on the Rights of the Child (CRC)</a:t>
            </a:r>
          </a:p>
        </p:txBody>
      </p:sp>
      <p:sp>
        <p:nvSpPr>
          <p:cNvPr id="2" name="Text Placeholder 1">
            <a:extLst>
              <a:ext uri="{FF2B5EF4-FFF2-40B4-BE49-F238E27FC236}">
                <a16:creationId xmlns:a16="http://schemas.microsoft.com/office/drawing/2014/main" id="{BAC19328-7AD2-49F6-AAB9-44A6AD17EF88}"/>
              </a:ext>
            </a:extLst>
          </p:cNvPr>
          <p:cNvSpPr>
            <a:spLocks noGrp="1"/>
          </p:cNvSpPr>
          <p:nvPr>
            <p:ph sz="half" idx="4294967295"/>
          </p:nvPr>
        </p:nvSpPr>
        <p:spPr>
          <a:xfrm>
            <a:off x="0" y="1825625"/>
            <a:ext cx="5181600" cy="4351338"/>
          </a:xfrm>
        </p:spPr>
        <p:txBody>
          <a:bodyPr>
            <a:normAutofit/>
          </a:bodyPr>
          <a:lstStyle/>
          <a:p>
            <a:pPr marL="546095" indent="-342900">
              <a:buClr>
                <a:schemeClr val="accent2"/>
              </a:buClr>
              <a:buFont typeface="Arial" panose="020B0604020202020204" pitchFamily="34" charset="0"/>
              <a:buChar char="•"/>
            </a:pPr>
            <a:r>
              <a:rPr lang="en-US" sz="2400" dirty="0"/>
              <a:t>Adopted in 1989, is the main international instrument and the most comprehensive one on the rights of children.</a:t>
            </a:r>
          </a:p>
          <a:p>
            <a:pPr marL="546095" indent="-342900">
              <a:buClr>
                <a:schemeClr val="accent2"/>
              </a:buClr>
              <a:buFont typeface="Arial" panose="020B0604020202020204" pitchFamily="34" charset="0"/>
              <a:buChar char="•"/>
            </a:pPr>
            <a:r>
              <a:rPr lang="en-US" sz="2400" dirty="0"/>
              <a:t>Virtually every aspect of a child’s life is covered – including rights to a name and registration at birth, nationality, health, education, etc.</a:t>
            </a:r>
          </a:p>
          <a:p>
            <a:pPr marL="546095" indent="-342900">
              <a:buClr>
                <a:schemeClr val="accent2"/>
              </a:buClr>
              <a:buFont typeface="Arial" panose="020B0604020202020204" pitchFamily="34" charset="0"/>
              <a:buChar char="•"/>
            </a:pPr>
            <a:endParaRPr lang="en-US" sz="2400" dirty="0"/>
          </a:p>
          <a:p>
            <a:pPr marL="203195" indent="0">
              <a:buClr>
                <a:schemeClr val="accent2"/>
              </a:buClr>
              <a:buNone/>
            </a:pPr>
            <a:endParaRPr lang="en-US" altLang="en-US" sz="2400" b="1" dirty="0"/>
          </a:p>
          <a:p>
            <a:endParaRPr lang="en-US" sz="2400" dirty="0"/>
          </a:p>
        </p:txBody>
      </p:sp>
      <p:graphicFrame>
        <p:nvGraphicFramePr>
          <p:cNvPr id="5" name="Diagram 4">
            <a:extLst>
              <a:ext uri="{FF2B5EF4-FFF2-40B4-BE49-F238E27FC236}">
                <a16:creationId xmlns:a16="http://schemas.microsoft.com/office/drawing/2014/main" id="{2EBE0429-2596-4082-856F-AD2E60329167}"/>
              </a:ext>
            </a:extLst>
          </p:cNvPr>
          <p:cNvGraphicFramePr/>
          <p:nvPr/>
        </p:nvGraphicFramePr>
        <p:xfrm>
          <a:off x="6172198" y="97971"/>
          <a:ext cx="5181601" cy="60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90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88D203-7F1A-4EBE-8F81-3C5CCE30E18B}"/>
              </a:ext>
            </a:extLst>
          </p:cNvPr>
          <p:cNvSpPr>
            <a:spLocks noGrp="1"/>
          </p:cNvSpPr>
          <p:nvPr>
            <p:ph type="title"/>
          </p:nvPr>
        </p:nvSpPr>
        <p:spPr>
          <a:xfrm>
            <a:off x="806273" y="130608"/>
            <a:ext cx="10864532" cy="1600200"/>
          </a:xfrm>
        </p:spPr>
        <p:txBody>
          <a:bodyPr>
            <a:normAutofit/>
          </a:bodyPr>
          <a:lstStyle/>
          <a:p>
            <a:pPr algn="ctr"/>
            <a:r>
              <a:rPr lang="en-US" sz="3200" b="1" dirty="0">
                <a:solidFill>
                  <a:schemeClr val="bg2"/>
                </a:solidFill>
                <a:latin typeface="+mn-lt"/>
              </a:rPr>
              <a:t>Fundamental principles of the CRC:</a:t>
            </a:r>
            <a:br>
              <a:rPr lang="en-US" sz="3200" b="1" dirty="0">
                <a:solidFill>
                  <a:schemeClr val="bg2"/>
                </a:solidFill>
                <a:latin typeface="+mn-lt"/>
              </a:rPr>
            </a:br>
            <a:endParaRPr lang="en-US" sz="3200" b="1" dirty="0">
              <a:latin typeface="+mn-lt"/>
            </a:endParaRPr>
          </a:p>
        </p:txBody>
      </p:sp>
      <p:sp>
        <p:nvSpPr>
          <p:cNvPr id="6" name="Content Placeholder 5">
            <a:extLst>
              <a:ext uri="{FF2B5EF4-FFF2-40B4-BE49-F238E27FC236}">
                <a16:creationId xmlns:a16="http://schemas.microsoft.com/office/drawing/2014/main" id="{B8F88B89-C8D6-4250-B6B0-D06D6CD972B9}"/>
              </a:ext>
            </a:extLst>
          </p:cNvPr>
          <p:cNvSpPr>
            <a:spLocks noGrp="1"/>
          </p:cNvSpPr>
          <p:nvPr>
            <p:ph type="body" sz="half" idx="2"/>
          </p:nvPr>
        </p:nvSpPr>
        <p:spPr>
          <a:xfrm>
            <a:off x="781373" y="1807029"/>
            <a:ext cx="5116056" cy="3988487"/>
          </a:xfrm>
        </p:spPr>
        <p:txBody>
          <a:bodyPr>
            <a:noAutofit/>
          </a:bodyPr>
          <a:lstStyle/>
          <a:p>
            <a:pPr marL="203195" algn="just"/>
            <a:r>
              <a:rPr lang="en-US" altLang="en-US" sz="2400" b="1" dirty="0"/>
              <a:t>Under the Convention, States are responsible to guarantee a broad set of rights of children.</a:t>
            </a:r>
            <a:endParaRPr lang="en-US" sz="2400" dirty="0"/>
          </a:p>
          <a:p>
            <a:pPr marL="203195" indent="0" algn="just">
              <a:buNone/>
            </a:pPr>
            <a:endParaRPr lang="en-US" sz="2400" dirty="0">
              <a:solidFill>
                <a:schemeClr val="bg2"/>
              </a:solidFill>
            </a:endParaRPr>
          </a:p>
          <a:p>
            <a:pPr marL="203195" indent="0" algn="just">
              <a:buNone/>
            </a:pPr>
            <a:r>
              <a:rPr lang="en-US" sz="2400" dirty="0">
                <a:solidFill>
                  <a:schemeClr val="bg2"/>
                </a:solidFill>
              </a:rPr>
              <a:t>The enjoyment of rights is not limited to national children but applies and must be available to all children</a:t>
            </a:r>
            <a:r>
              <a:rPr lang="en-US" sz="2400" b="1" dirty="0">
                <a:solidFill>
                  <a:schemeClr val="bg2"/>
                </a:solidFill>
              </a:rPr>
              <a:t>, </a:t>
            </a:r>
            <a:r>
              <a:rPr lang="en-US" sz="2400" b="1" u="sng" dirty="0">
                <a:solidFill>
                  <a:schemeClr val="bg2"/>
                </a:solidFill>
              </a:rPr>
              <a:t>including asylum-seeking, refugee and migrant children, irrespective of their nationality, immigration status or statelessness</a:t>
            </a:r>
            <a:r>
              <a:rPr lang="en-US" sz="2400" b="1" dirty="0">
                <a:solidFill>
                  <a:schemeClr val="bg2"/>
                </a:solidFill>
              </a:rPr>
              <a:t>.  </a:t>
            </a:r>
          </a:p>
          <a:p>
            <a:pPr marL="203195" indent="0" algn="just">
              <a:buNone/>
            </a:pPr>
            <a:endParaRPr lang="en-US" sz="2400" b="1" dirty="0">
              <a:solidFill>
                <a:schemeClr val="bg2"/>
              </a:solidFill>
            </a:endParaRPr>
          </a:p>
          <a:p>
            <a:pPr marL="203195" indent="0" algn="just"/>
            <a:endParaRPr lang="en-US" sz="2400" b="1" dirty="0">
              <a:solidFill>
                <a:schemeClr val="bg2"/>
              </a:solidFill>
            </a:endParaRPr>
          </a:p>
        </p:txBody>
      </p:sp>
      <p:sp>
        <p:nvSpPr>
          <p:cNvPr id="7" name="Título 2">
            <a:extLst>
              <a:ext uri="{FF2B5EF4-FFF2-40B4-BE49-F238E27FC236}">
                <a16:creationId xmlns:a16="http://schemas.microsoft.com/office/drawing/2014/main" id="{D879A66B-6A35-49EA-9581-00D3F0D64EC0}"/>
              </a:ext>
            </a:extLst>
          </p:cNvPr>
          <p:cNvSpPr txBox="1">
            <a:spLocks/>
          </p:cNvSpPr>
          <p:nvPr/>
        </p:nvSpPr>
        <p:spPr>
          <a:xfrm>
            <a:off x="6013669" y="2526169"/>
            <a:ext cx="25092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Non-discrimination</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 2 CRC</a:t>
            </a:r>
          </a:p>
        </p:txBody>
      </p:sp>
      <p:sp>
        <p:nvSpPr>
          <p:cNvPr id="8" name="Título 2">
            <a:extLst>
              <a:ext uri="{FF2B5EF4-FFF2-40B4-BE49-F238E27FC236}">
                <a16:creationId xmlns:a16="http://schemas.microsoft.com/office/drawing/2014/main" id="{300D9315-9509-4680-8754-EB0E518E294F}"/>
              </a:ext>
            </a:extLst>
          </p:cNvPr>
          <p:cNvSpPr txBox="1">
            <a:spLocks/>
          </p:cNvSpPr>
          <p:nvPr/>
        </p:nvSpPr>
        <p:spPr>
          <a:xfrm>
            <a:off x="8580777" y="4270846"/>
            <a:ext cx="2509283" cy="9752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Life and full development </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 6 CRC</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endParaRPr kumimoji="0" lang="en-US" sz="1867" b="1" i="0" u="none" strike="noStrike" kern="1200" cap="none" spc="0" normalizeH="0" baseline="0" noProof="0" dirty="0">
              <a:ln>
                <a:noFill/>
              </a:ln>
              <a:solidFill>
                <a:srgbClr val="FFC000"/>
              </a:solidFill>
              <a:effectLst/>
              <a:uLnTx/>
              <a:uFillTx/>
              <a:latin typeface="Inter"/>
              <a:sym typeface="Inter"/>
            </a:endParaRPr>
          </a:p>
        </p:txBody>
      </p:sp>
      <p:sp>
        <p:nvSpPr>
          <p:cNvPr id="9" name="Título 2">
            <a:extLst>
              <a:ext uri="{FF2B5EF4-FFF2-40B4-BE49-F238E27FC236}">
                <a16:creationId xmlns:a16="http://schemas.microsoft.com/office/drawing/2014/main" id="{802BD268-ED3F-479C-BEF2-82F431F5A27B}"/>
              </a:ext>
            </a:extLst>
          </p:cNvPr>
          <p:cNvSpPr txBox="1">
            <a:spLocks/>
          </p:cNvSpPr>
          <p:nvPr/>
        </p:nvSpPr>
        <p:spPr>
          <a:xfrm>
            <a:off x="5978865" y="4324704"/>
            <a:ext cx="25092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Best interest</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 3 CRC</a:t>
            </a:r>
          </a:p>
        </p:txBody>
      </p:sp>
      <p:sp>
        <p:nvSpPr>
          <p:cNvPr id="10" name="Título 2">
            <a:extLst>
              <a:ext uri="{FF2B5EF4-FFF2-40B4-BE49-F238E27FC236}">
                <a16:creationId xmlns:a16="http://schemas.microsoft.com/office/drawing/2014/main" id="{55C87DCD-7C3E-4393-A028-6ABE34F45F9A}"/>
              </a:ext>
            </a:extLst>
          </p:cNvPr>
          <p:cNvSpPr txBox="1">
            <a:spLocks/>
          </p:cNvSpPr>
          <p:nvPr/>
        </p:nvSpPr>
        <p:spPr>
          <a:xfrm>
            <a:off x="8580777" y="5864428"/>
            <a:ext cx="25092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Participation</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Art.12 CRC</a:t>
            </a:r>
          </a:p>
        </p:txBody>
      </p:sp>
      <p:grpSp>
        <p:nvGrpSpPr>
          <p:cNvPr id="11" name="Google Shape;12652;p96">
            <a:extLst>
              <a:ext uri="{FF2B5EF4-FFF2-40B4-BE49-F238E27FC236}">
                <a16:creationId xmlns:a16="http://schemas.microsoft.com/office/drawing/2014/main" id="{DCD7C2FB-F076-49BE-A7B7-A1BDD01D0D6A}"/>
              </a:ext>
            </a:extLst>
          </p:cNvPr>
          <p:cNvGrpSpPr/>
          <p:nvPr/>
        </p:nvGrpSpPr>
        <p:grpSpPr>
          <a:xfrm>
            <a:off x="9543485" y="3693666"/>
            <a:ext cx="442148" cy="442232"/>
            <a:chOff x="5774124" y="4294550"/>
            <a:chExt cx="331611" cy="331674"/>
          </a:xfrm>
          <a:solidFill>
            <a:schemeClr val="accent2"/>
          </a:solidFill>
        </p:grpSpPr>
        <p:sp>
          <p:nvSpPr>
            <p:cNvPr id="12" name="Google Shape;12653;p96">
              <a:extLst>
                <a:ext uri="{FF2B5EF4-FFF2-40B4-BE49-F238E27FC236}">
                  <a16:creationId xmlns:a16="http://schemas.microsoft.com/office/drawing/2014/main" id="{3F9597D6-9C72-460E-BC0A-BCE473F30763}"/>
                </a:ext>
              </a:extLst>
            </p:cNvPr>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12654;p96">
              <a:extLst>
                <a:ext uri="{FF2B5EF4-FFF2-40B4-BE49-F238E27FC236}">
                  <a16:creationId xmlns:a16="http://schemas.microsoft.com/office/drawing/2014/main" id="{59B2210B-7D28-4B8D-B140-F07183D300CA}"/>
                </a:ext>
              </a:extLst>
            </p:cNvPr>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Google Shape;11213;p94">
            <a:extLst>
              <a:ext uri="{FF2B5EF4-FFF2-40B4-BE49-F238E27FC236}">
                <a16:creationId xmlns:a16="http://schemas.microsoft.com/office/drawing/2014/main" id="{68EFBA6D-CB7D-4B90-A238-78728A366ABD}"/>
              </a:ext>
            </a:extLst>
          </p:cNvPr>
          <p:cNvSpPr/>
          <p:nvPr/>
        </p:nvSpPr>
        <p:spPr>
          <a:xfrm>
            <a:off x="7087677" y="3693666"/>
            <a:ext cx="476917" cy="47645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ítulo 2">
            <a:extLst>
              <a:ext uri="{FF2B5EF4-FFF2-40B4-BE49-F238E27FC236}">
                <a16:creationId xmlns:a16="http://schemas.microsoft.com/office/drawing/2014/main" id="{80C09EBE-257C-4B6A-9F09-B8BE203CEFF7}"/>
              </a:ext>
            </a:extLst>
          </p:cNvPr>
          <p:cNvSpPr txBox="1">
            <a:spLocks/>
          </p:cNvSpPr>
          <p:nvPr/>
        </p:nvSpPr>
        <p:spPr>
          <a:xfrm>
            <a:off x="8367503" y="2520983"/>
            <a:ext cx="25092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Family unity</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Art.16 CRC</a:t>
            </a:r>
          </a:p>
        </p:txBody>
      </p:sp>
      <p:sp>
        <p:nvSpPr>
          <p:cNvPr id="16" name="Título 2">
            <a:extLst>
              <a:ext uri="{FF2B5EF4-FFF2-40B4-BE49-F238E27FC236}">
                <a16:creationId xmlns:a16="http://schemas.microsoft.com/office/drawing/2014/main" id="{FE10C472-D691-4E7B-A5EC-3673933D1275}"/>
              </a:ext>
            </a:extLst>
          </p:cNvPr>
          <p:cNvSpPr txBox="1">
            <a:spLocks/>
          </p:cNvSpPr>
          <p:nvPr/>
        </p:nvSpPr>
        <p:spPr>
          <a:xfrm>
            <a:off x="6013669" y="5874001"/>
            <a:ext cx="250928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867" b="1" i="0" u="none" strike="noStrike" kern="1200" cap="none" spc="0" normalizeH="0" baseline="0" noProof="0" dirty="0">
                <a:ln>
                  <a:noFill/>
                </a:ln>
                <a:solidFill>
                  <a:srgbClr val="FFC000"/>
                </a:solidFill>
                <a:effectLst/>
                <a:uLnTx/>
                <a:uFillTx/>
                <a:latin typeface="Inter"/>
                <a:sym typeface="Inter"/>
              </a:rPr>
              <a:t>Non refoulement</a:t>
            </a:r>
          </a:p>
          <a:p>
            <a:pPr marL="0" marR="0" lvl="0" indent="0" algn="ctr" defTabSz="914400" rtl="0" eaLnBrk="1" fontAlgn="auto" latinLnBrk="0" hangingPunct="1">
              <a:lnSpc>
                <a:spcPct val="100000"/>
              </a:lnSpc>
              <a:spcBef>
                <a:spcPts val="0"/>
              </a:spcBef>
              <a:spcAft>
                <a:spcPts val="0"/>
              </a:spcAft>
              <a:buClr>
                <a:prstClr val="black"/>
              </a:buClr>
              <a:buSzPts val="3000"/>
              <a:buFont typeface="Inter"/>
              <a:buNone/>
              <a:tabLst/>
              <a:defRPr/>
            </a:pPr>
            <a:r>
              <a:rPr kumimoji="0" lang="en-US" sz="1467" b="1" i="0" u="none" strike="noStrike" kern="1200" cap="none" spc="0" normalizeH="0" baseline="0" noProof="0" dirty="0">
                <a:ln>
                  <a:noFill/>
                </a:ln>
                <a:solidFill>
                  <a:srgbClr val="FFC000"/>
                </a:solidFill>
                <a:effectLst/>
                <a:uLnTx/>
                <a:uFillTx/>
                <a:latin typeface="Inter"/>
                <a:sym typeface="Inter"/>
              </a:rPr>
              <a:t>Art 6 and 37 CRC</a:t>
            </a:r>
          </a:p>
        </p:txBody>
      </p:sp>
      <p:grpSp>
        <p:nvGrpSpPr>
          <p:cNvPr id="17" name="Google Shape;2908;p82">
            <a:extLst>
              <a:ext uri="{FF2B5EF4-FFF2-40B4-BE49-F238E27FC236}">
                <a16:creationId xmlns:a16="http://schemas.microsoft.com/office/drawing/2014/main" id="{A009EFC5-D9F5-4778-8B79-B4AA5FE870BA}"/>
              </a:ext>
            </a:extLst>
          </p:cNvPr>
          <p:cNvGrpSpPr/>
          <p:nvPr/>
        </p:nvGrpSpPr>
        <p:grpSpPr>
          <a:xfrm>
            <a:off x="9632394" y="5387976"/>
            <a:ext cx="323481" cy="487821"/>
            <a:chOff x="2067275" y="238125"/>
            <a:chExt cx="3465875" cy="5219200"/>
          </a:xfrm>
          <a:solidFill>
            <a:schemeClr val="accent2"/>
          </a:solidFill>
        </p:grpSpPr>
        <p:sp>
          <p:nvSpPr>
            <p:cNvPr id="18" name="Google Shape;2909;p82">
              <a:extLst>
                <a:ext uri="{FF2B5EF4-FFF2-40B4-BE49-F238E27FC236}">
                  <a16:creationId xmlns:a16="http://schemas.microsoft.com/office/drawing/2014/main" id="{12213E04-EB14-4A45-97A5-80C6CF407A1D}"/>
                </a:ext>
              </a:extLst>
            </p:cNvPr>
            <p:cNvSpPr/>
            <p:nvPr/>
          </p:nvSpPr>
          <p:spPr>
            <a:xfrm>
              <a:off x="3086650" y="3153525"/>
              <a:ext cx="1427125" cy="1896050"/>
            </a:xfrm>
            <a:custGeom>
              <a:avLst/>
              <a:gdLst/>
              <a:ahLst/>
              <a:cxnLst/>
              <a:rect l="l" t="t" r="r" b="b"/>
              <a:pathLst>
                <a:path w="57085" h="75842" extrusionOk="0">
                  <a:moveTo>
                    <a:pt x="48930" y="8155"/>
                  </a:moveTo>
                  <a:lnTo>
                    <a:pt x="48930" y="67686"/>
                  </a:lnTo>
                  <a:lnTo>
                    <a:pt x="8155" y="67686"/>
                  </a:lnTo>
                  <a:lnTo>
                    <a:pt x="8155" y="8155"/>
                  </a:lnTo>
                  <a:close/>
                  <a:moveTo>
                    <a:pt x="4078" y="0"/>
                  </a:moveTo>
                  <a:cubicBezTo>
                    <a:pt x="1827" y="0"/>
                    <a:pt x="0" y="1827"/>
                    <a:pt x="0" y="4077"/>
                  </a:cubicBezTo>
                  <a:lnTo>
                    <a:pt x="0" y="71764"/>
                  </a:lnTo>
                  <a:cubicBezTo>
                    <a:pt x="0" y="74014"/>
                    <a:pt x="1827" y="75841"/>
                    <a:pt x="4078" y="75841"/>
                  </a:cubicBezTo>
                  <a:lnTo>
                    <a:pt x="53007" y="75841"/>
                  </a:lnTo>
                  <a:cubicBezTo>
                    <a:pt x="55258" y="75841"/>
                    <a:pt x="57085" y="74014"/>
                    <a:pt x="57085" y="71764"/>
                  </a:cubicBezTo>
                  <a:lnTo>
                    <a:pt x="57085" y="4077"/>
                  </a:lnTo>
                  <a:cubicBezTo>
                    <a:pt x="57085" y="1827"/>
                    <a:pt x="55258" y="0"/>
                    <a:pt x="5300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2910;p82">
              <a:extLst>
                <a:ext uri="{FF2B5EF4-FFF2-40B4-BE49-F238E27FC236}">
                  <a16:creationId xmlns:a16="http://schemas.microsoft.com/office/drawing/2014/main" id="{20158A1C-5DB6-49E9-B207-A52D62412B74}"/>
                </a:ext>
              </a:extLst>
            </p:cNvPr>
            <p:cNvSpPr/>
            <p:nvPr/>
          </p:nvSpPr>
          <p:spPr>
            <a:xfrm>
              <a:off x="3698275" y="1869100"/>
              <a:ext cx="203900" cy="203900"/>
            </a:xfrm>
            <a:custGeom>
              <a:avLst/>
              <a:gdLst/>
              <a:ahLst/>
              <a:cxnLst/>
              <a:rect l="l" t="t" r="r" b="b"/>
              <a:pathLst>
                <a:path w="8156" h="8156" extrusionOk="0">
                  <a:moveTo>
                    <a:pt x="4078" y="1"/>
                  </a:moveTo>
                  <a:cubicBezTo>
                    <a:pt x="1827" y="1"/>
                    <a:pt x="0" y="1827"/>
                    <a:pt x="0" y="4078"/>
                  </a:cubicBezTo>
                  <a:cubicBezTo>
                    <a:pt x="0" y="6329"/>
                    <a:pt x="1827" y="8156"/>
                    <a:pt x="4078" y="8156"/>
                  </a:cubicBezTo>
                  <a:cubicBezTo>
                    <a:pt x="6328" y="8156"/>
                    <a:pt x="8155" y="6329"/>
                    <a:pt x="8155" y="4078"/>
                  </a:cubicBezTo>
                  <a:cubicBezTo>
                    <a:pt x="8155" y="1827"/>
                    <a:pt x="6328" y="1"/>
                    <a:pt x="407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2911;p82">
              <a:extLst>
                <a:ext uri="{FF2B5EF4-FFF2-40B4-BE49-F238E27FC236}">
                  <a16:creationId xmlns:a16="http://schemas.microsoft.com/office/drawing/2014/main" id="{7A1D6E9E-514F-4ECA-BE91-368B31565725}"/>
                </a:ext>
              </a:extLst>
            </p:cNvPr>
            <p:cNvSpPr/>
            <p:nvPr/>
          </p:nvSpPr>
          <p:spPr>
            <a:xfrm>
              <a:off x="2067275" y="238125"/>
              <a:ext cx="3465875" cy="5219200"/>
            </a:xfrm>
            <a:custGeom>
              <a:avLst/>
              <a:gdLst/>
              <a:ahLst/>
              <a:cxnLst/>
              <a:rect l="l" t="t" r="r" b="b"/>
              <a:pathLst>
                <a:path w="138635" h="208768" extrusionOk="0">
                  <a:moveTo>
                    <a:pt x="44853" y="8155"/>
                  </a:moveTo>
                  <a:cubicBezTo>
                    <a:pt x="47103" y="8155"/>
                    <a:pt x="48930" y="9982"/>
                    <a:pt x="48930" y="12232"/>
                  </a:cubicBezTo>
                  <a:cubicBezTo>
                    <a:pt x="48930" y="13309"/>
                    <a:pt x="48506" y="14353"/>
                    <a:pt x="47723" y="15103"/>
                  </a:cubicBezTo>
                  <a:lnTo>
                    <a:pt x="39503" y="23323"/>
                  </a:lnTo>
                  <a:cubicBezTo>
                    <a:pt x="38728" y="24082"/>
                    <a:pt x="37714" y="24465"/>
                    <a:pt x="36697" y="24465"/>
                  </a:cubicBezTo>
                  <a:cubicBezTo>
                    <a:pt x="35659" y="24465"/>
                    <a:pt x="34618" y="24065"/>
                    <a:pt x="33827" y="23258"/>
                  </a:cubicBezTo>
                  <a:cubicBezTo>
                    <a:pt x="32229" y="21660"/>
                    <a:pt x="32229" y="19083"/>
                    <a:pt x="33860" y="17484"/>
                  </a:cubicBezTo>
                  <a:cubicBezTo>
                    <a:pt x="41056" y="10266"/>
                    <a:pt x="41933" y="9396"/>
                    <a:pt x="41931" y="9396"/>
                  </a:cubicBezTo>
                  <a:lnTo>
                    <a:pt x="41931" y="9396"/>
                  </a:lnTo>
                  <a:cubicBezTo>
                    <a:pt x="41930" y="9396"/>
                    <a:pt x="41840" y="9484"/>
                    <a:pt x="41836" y="9484"/>
                  </a:cubicBezTo>
                  <a:cubicBezTo>
                    <a:pt x="41834" y="9484"/>
                    <a:pt x="41853" y="9462"/>
                    <a:pt x="41917" y="9395"/>
                  </a:cubicBezTo>
                  <a:cubicBezTo>
                    <a:pt x="42700" y="8579"/>
                    <a:pt x="43744" y="8155"/>
                    <a:pt x="44853" y="8155"/>
                  </a:cubicBezTo>
                  <a:close/>
                  <a:moveTo>
                    <a:pt x="93782" y="8155"/>
                  </a:moveTo>
                  <a:cubicBezTo>
                    <a:pt x="94892" y="8155"/>
                    <a:pt x="95935" y="8579"/>
                    <a:pt x="96718" y="9395"/>
                  </a:cubicBezTo>
                  <a:cubicBezTo>
                    <a:pt x="96807" y="9487"/>
                    <a:pt x="96829" y="9512"/>
                    <a:pt x="96826" y="9512"/>
                  </a:cubicBezTo>
                  <a:cubicBezTo>
                    <a:pt x="96823" y="9512"/>
                    <a:pt x="96787" y="9477"/>
                    <a:pt x="96786" y="9477"/>
                  </a:cubicBezTo>
                  <a:lnTo>
                    <a:pt x="96786" y="9477"/>
                  </a:lnTo>
                  <a:cubicBezTo>
                    <a:pt x="96782" y="9477"/>
                    <a:pt x="97471" y="10157"/>
                    <a:pt x="104775" y="17484"/>
                  </a:cubicBezTo>
                  <a:cubicBezTo>
                    <a:pt x="106406" y="19050"/>
                    <a:pt x="106439" y="21660"/>
                    <a:pt x="104808" y="23258"/>
                  </a:cubicBezTo>
                  <a:cubicBezTo>
                    <a:pt x="104017" y="24065"/>
                    <a:pt x="102976" y="24465"/>
                    <a:pt x="101938" y="24465"/>
                  </a:cubicBezTo>
                  <a:cubicBezTo>
                    <a:pt x="100921" y="24465"/>
                    <a:pt x="99907" y="24082"/>
                    <a:pt x="99132" y="23323"/>
                  </a:cubicBezTo>
                  <a:lnTo>
                    <a:pt x="90977" y="15201"/>
                  </a:lnTo>
                  <a:cubicBezTo>
                    <a:pt x="90977" y="15201"/>
                    <a:pt x="90945" y="15168"/>
                    <a:pt x="90945" y="15168"/>
                  </a:cubicBezTo>
                  <a:cubicBezTo>
                    <a:pt x="90129" y="14385"/>
                    <a:pt x="89705" y="13342"/>
                    <a:pt x="89705" y="12232"/>
                  </a:cubicBezTo>
                  <a:cubicBezTo>
                    <a:pt x="89705" y="9982"/>
                    <a:pt x="91532" y="8155"/>
                    <a:pt x="93782" y="8155"/>
                  </a:cubicBezTo>
                  <a:close/>
                  <a:moveTo>
                    <a:pt x="130480" y="57085"/>
                  </a:moveTo>
                  <a:lnTo>
                    <a:pt x="130480" y="65240"/>
                  </a:lnTo>
                  <a:lnTo>
                    <a:pt x="87683" y="65240"/>
                  </a:lnTo>
                  <a:cubicBezTo>
                    <a:pt x="85399" y="65240"/>
                    <a:pt x="83605" y="67066"/>
                    <a:pt x="83605" y="69317"/>
                  </a:cubicBezTo>
                  <a:cubicBezTo>
                    <a:pt x="83605" y="71568"/>
                    <a:pt x="85399" y="73395"/>
                    <a:pt x="87683" y="73395"/>
                  </a:cubicBezTo>
                  <a:lnTo>
                    <a:pt x="114170" y="73395"/>
                  </a:lnTo>
                  <a:lnTo>
                    <a:pt x="114170" y="100306"/>
                  </a:lnTo>
                  <a:lnTo>
                    <a:pt x="24465" y="100306"/>
                  </a:lnTo>
                  <a:lnTo>
                    <a:pt x="24465" y="73395"/>
                  </a:lnTo>
                  <a:lnTo>
                    <a:pt x="50985" y="73395"/>
                  </a:lnTo>
                  <a:cubicBezTo>
                    <a:pt x="53236" y="73395"/>
                    <a:pt x="55063" y="71568"/>
                    <a:pt x="55063" y="69317"/>
                  </a:cubicBezTo>
                  <a:cubicBezTo>
                    <a:pt x="55063" y="67066"/>
                    <a:pt x="53236" y="65240"/>
                    <a:pt x="50985" y="65240"/>
                  </a:cubicBezTo>
                  <a:lnTo>
                    <a:pt x="8155" y="65240"/>
                  </a:lnTo>
                  <a:lnTo>
                    <a:pt x="8155" y="57085"/>
                  </a:lnTo>
                  <a:close/>
                  <a:moveTo>
                    <a:pt x="106015" y="108461"/>
                  </a:moveTo>
                  <a:lnTo>
                    <a:pt x="106015" y="200612"/>
                  </a:lnTo>
                  <a:lnTo>
                    <a:pt x="32620" y="200612"/>
                  </a:lnTo>
                  <a:lnTo>
                    <a:pt x="32620" y="108461"/>
                  </a:lnTo>
                  <a:close/>
                  <a:moveTo>
                    <a:pt x="44853" y="0"/>
                  </a:moveTo>
                  <a:cubicBezTo>
                    <a:pt x="41525" y="0"/>
                    <a:pt x="38427" y="1305"/>
                    <a:pt x="36111" y="3686"/>
                  </a:cubicBezTo>
                  <a:lnTo>
                    <a:pt x="27956" y="11808"/>
                  </a:lnTo>
                  <a:cubicBezTo>
                    <a:pt x="27956" y="11841"/>
                    <a:pt x="27923" y="11874"/>
                    <a:pt x="27890" y="11874"/>
                  </a:cubicBezTo>
                  <a:cubicBezTo>
                    <a:pt x="24172" y="15755"/>
                    <a:pt x="23585" y="21301"/>
                    <a:pt x="25672" y="25672"/>
                  </a:cubicBezTo>
                  <a:lnTo>
                    <a:pt x="17517" y="33827"/>
                  </a:lnTo>
                  <a:cubicBezTo>
                    <a:pt x="16734" y="34577"/>
                    <a:pt x="16310" y="35621"/>
                    <a:pt x="16310" y="36697"/>
                  </a:cubicBezTo>
                  <a:lnTo>
                    <a:pt x="16310" y="48930"/>
                  </a:lnTo>
                  <a:lnTo>
                    <a:pt x="4078" y="48930"/>
                  </a:lnTo>
                  <a:cubicBezTo>
                    <a:pt x="1827" y="48930"/>
                    <a:pt x="0" y="50757"/>
                    <a:pt x="0" y="53007"/>
                  </a:cubicBezTo>
                  <a:lnTo>
                    <a:pt x="0" y="69317"/>
                  </a:lnTo>
                  <a:cubicBezTo>
                    <a:pt x="0" y="71568"/>
                    <a:pt x="1827" y="73395"/>
                    <a:pt x="4078" y="73395"/>
                  </a:cubicBezTo>
                  <a:lnTo>
                    <a:pt x="16310" y="73395"/>
                  </a:lnTo>
                  <a:lnTo>
                    <a:pt x="16310" y="104384"/>
                  </a:lnTo>
                  <a:cubicBezTo>
                    <a:pt x="16310" y="106634"/>
                    <a:pt x="18137" y="108461"/>
                    <a:pt x="20388" y="108461"/>
                  </a:cubicBezTo>
                  <a:lnTo>
                    <a:pt x="24465" y="108461"/>
                  </a:lnTo>
                  <a:lnTo>
                    <a:pt x="24465" y="200612"/>
                  </a:lnTo>
                  <a:lnTo>
                    <a:pt x="12233" y="200612"/>
                  </a:lnTo>
                  <a:cubicBezTo>
                    <a:pt x="9982" y="200612"/>
                    <a:pt x="8155" y="202439"/>
                    <a:pt x="8155" y="204690"/>
                  </a:cubicBezTo>
                  <a:cubicBezTo>
                    <a:pt x="8155" y="206940"/>
                    <a:pt x="9982" y="208767"/>
                    <a:pt x="12233" y="208767"/>
                  </a:cubicBezTo>
                  <a:lnTo>
                    <a:pt x="126402" y="208767"/>
                  </a:lnTo>
                  <a:cubicBezTo>
                    <a:pt x="128653" y="208767"/>
                    <a:pt x="130480" y="206940"/>
                    <a:pt x="130480" y="204690"/>
                  </a:cubicBezTo>
                  <a:cubicBezTo>
                    <a:pt x="130480" y="202439"/>
                    <a:pt x="128653" y="200612"/>
                    <a:pt x="126402" y="200612"/>
                  </a:cubicBezTo>
                  <a:lnTo>
                    <a:pt x="114170" y="200612"/>
                  </a:lnTo>
                  <a:lnTo>
                    <a:pt x="114170" y="108461"/>
                  </a:lnTo>
                  <a:lnTo>
                    <a:pt x="118247" y="108461"/>
                  </a:lnTo>
                  <a:cubicBezTo>
                    <a:pt x="120498" y="108461"/>
                    <a:pt x="122325" y="106634"/>
                    <a:pt x="122325" y="104384"/>
                  </a:cubicBezTo>
                  <a:lnTo>
                    <a:pt x="122325" y="73395"/>
                  </a:lnTo>
                  <a:lnTo>
                    <a:pt x="134557" y="73395"/>
                  </a:lnTo>
                  <a:cubicBezTo>
                    <a:pt x="136808" y="73395"/>
                    <a:pt x="138635" y="71568"/>
                    <a:pt x="138635" y="69317"/>
                  </a:cubicBezTo>
                  <a:lnTo>
                    <a:pt x="138635" y="53007"/>
                  </a:lnTo>
                  <a:cubicBezTo>
                    <a:pt x="138635" y="50757"/>
                    <a:pt x="136808" y="48930"/>
                    <a:pt x="134557" y="48930"/>
                  </a:cubicBezTo>
                  <a:lnTo>
                    <a:pt x="122325" y="48930"/>
                  </a:lnTo>
                  <a:lnTo>
                    <a:pt x="122325" y="36697"/>
                  </a:lnTo>
                  <a:cubicBezTo>
                    <a:pt x="122325" y="35621"/>
                    <a:pt x="121901" y="34577"/>
                    <a:pt x="121118" y="33827"/>
                  </a:cubicBezTo>
                  <a:lnTo>
                    <a:pt x="112963" y="25672"/>
                  </a:lnTo>
                  <a:cubicBezTo>
                    <a:pt x="115051" y="21301"/>
                    <a:pt x="114463" y="15755"/>
                    <a:pt x="110745" y="11874"/>
                  </a:cubicBezTo>
                  <a:cubicBezTo>
                    <a:pt x="110484" y="11613"/>
                    <a:pt x="106145" y="7307"/>
                    <a:pt x="102525" y="3686"/>
                  </a:cubicBezTo>
                  <a:cubicBezTo>
                    <a:pt x="100209" y="1305"/>
                    <a:pt x="97110" y="0"/>
                    <a:pt x="93782" y="0"/>
                  </a:cubicBezTo>
                  <a:cubicBezTo>
                    <a:pt x="87030" y="0"/>
                    <a:pt x="81550" y="5480"/>
                    <a:pt x="81550" y="12232"/>
                  </a:cubicBezTo>
                  <a:cubicBezTo>
                    <a:pt x="81550" y="15560"/>
                    <a:pt x="82855" y="18659"/>
                    <a:pt x="85236" y="20975"/>
                  </a:cubicBezTo>
                  <a:lnTo>
                    <a:pt x="93195" y="28966"/>
                  </a:lnTo>
                  <a:lnTo>
                    <a:pt x="93228" y="28966"/>
                  </a:lnTo>
                  <a:cubicBezTo>
                    <a:pt x="95648" y="31428"/>
                    <a:pt x="98816" y="32617"/>
                    <a:pt x="101958" y="32617"/>
                  </a:cubicBezTo>
                  <a:cubicBezTo>
                    <a:pt x="103771" y="32617"/>
                    <a:pt x="105575" y="32221"/>
                    <a:pt x="107222" y="31446"/>
                  </a:cubicBezTo>
                  <a:lnTo>
                    <a:pt x="114170" y="38394"/>
                  </a:lnTo>
                  <a:lnTo>
                    <a:pt x="114170" y="48930"/>
                  </a:lnTo>
                  <a:lnTo>
                    <a:pt x="24465" y="48930"/>
                  </a:lnTo>
                  <a:lnTo>
                    <a:pt x="24465" y="38394"/>
                  </a:lnTo>
                  <a:lnTo>
                    <a:pt x="31413" y="31446"/>
                  </a:lnTo>
                  <a:cubicBezTo>
                    <a:pt x="33060" y="32221"/>
                    <a:pt x="34864" y="32617"/>
                    <a:pt x="36677" y="32617"/>
                  </a:cubicBezTo>
                  <a:cubicBezTo>
                    <a:pt x="39819" y="32617"/>
                    <a:pt x="42987" y="31428"/>
                    <a:pt x="45407" y="28966"/>
                  </a:cubicBezTo>
                  <a:lnTo>
                    <a:pt x="45440" y="28966"/>
                  </a:lnTo>
                  <a:lnTo>
                    <a:pt x="53497" y="20877"/>
                  </a:lnTo>
                  <a:cubicBezTo>
                    <a:pt x="55813" y="18593"/>
                    <a:pt x="57085" y="15494"/>
                    <a:pt x="57085" y="12232"/>
                  </a:cubicBezTo>
                  <a:cubicBezTo>
                    <a:pt x="57085" y="5480"/>
                    <a:pt x="51605" y="0"/>
                    <a:pt x="4485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1" name="Gráfico 59" descr="Seta: retorno na horizontal estrutura de tópicos">
            <a:extLst>
              <a:ext uri="{FF2B5EF4-FFF2-40B4-BE49-F238E27FC236}">
                <a16:creationId xmlns:a16="http://schemas.microsoft.com/office/drawing/2014/main" id="{FFBA8D13-6BED-4C02-BECB-7C7E45BCDE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4885" y="5350502"/>
            <a:ext cx="562597" cy="562597"/>
          </a:xfrm>
          <a:prstGeom prst="rect">
            <a:avLst/>
          </a:prstGeom>
        </p:spPr>
      </p:pic>
      <p:grpSp>
        <p:nvGrpSpPr>
          <p:cNvPr id="22" name="Google Shape;11470;p94">
            <a:extLst>
              <a:ext uri="{FF2B5EF4-FFF2-40B4-BE49-F238E27FC236}">
                <a16:creationId xmlns:a16="http://schemas.microsoft.com/office/drawing/2014/main" id="{B6591F6B-7595-48C4-8F05-904C5CE935DD}"/>
              </a:ext>
            </a:extLst>
          </p:cNvPr>
          <p:cNvGrpSpPr/>
          <p:nvPr/>
        </p:nvGrpSpPr>
        <p:grpSpPr>
          <a:xfrm>
            <a:off x="7160833" y="2011357"/>
            <a:ext cx="423527" cy="425009"/>
            <a:chOff x="5779408" y="3699191"/>
            <a:chExt cx="317645" cy="318757"/>
          </a:xfrm>
          <a:solidFill>
            <a:schemeClr val="accent2"/>
          </a:solidFill>
        </p:grpSpPr>
        <p:sp>
          <p:nvSpPr>
            <p:cNvPr id="23" name="Google Shape;11471;p94">
              <a:extLst>
                <a:ext uri="{FF2B5EF4-FFF2-40B4-BE49-F238E27FC236}">
                  <a16:creationId xmlns:a16="http://schemas.microsoft.com/office/drawing/2014/main" id="{45E93A5C-4C82-4637-894B-D973209DBAD3}"/>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Google Shape;11472;p94">
              <a:extLst>
                <a:ext uri="{FF2B5EF4-FFF2-40B4-BE49-F238E27FC236}">
                  <a16:creationId xmlns:a16="http://schemas.microsoft.com/office/drawing/2014/main" id="{C6F4A4A3-3D80-4161-BC23-F60E78588384}"/>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oogle Shape;2850;p82">
            <a:extLst>
              <a:ext uri="{FF2B5EF4-FFF2-40B4-BE49-F238E27FC236}">
                <a16:creationId xmlns:a16="http://schemas.microsoft.com/office/drawing/2014/main" id="{EFB6A8A3-6AD2-4272-A2BD-8409E56957C1}"/>
              </a:ext>
            </a:extLst>
          </p:cNvPr>
          <p:cNvGrpSpPr/>
          <p:nvPr/>
        </p:nvGrpSpPr>
        <p:grpSpPr>
          <a:xfrm>
            <a:off x="9369363" y="1988760"/>
            <a:ext cx="526061" cy="487997"/>
            <a:chOff x="1162875" y="401200"/>
            <a:chExt cx="5274675" cy="4893025"/>
          </a:xfrm>
          <a:solidFill>
            <a:schemeClr val="accent2"/>
          </a:solidFill>
        </p:grpSpPr>
        <p:sp>
          <p:nvSpPr>
            <p:cNvPr id="26" name="Google Shape;2851;p82">
              <a:extLst>
                <a:ext uri="{FF2B5EF4-FFF2-40B4-BE49-F238E27FC236}">
                  <a16:creationId xmlns:a16="http://schemas.microsoft.com/office/drawing/2014/main" id="{7FD7A71A-5660-4012-BA19-5BC0E90D1DA7}"/>
                </a:ext>
              </a:extLst>
            </p:cNvPr>
            <p:cNvSpPr/>
            <p:nvPr/>
          </p:nvSpPr>
          <p:spPr>
            <a:xfrm>
              <a:off x="2474200" y="401200"/>
              <a:ext cx="611650" cy="611650"/>
            </a:xfrm>
            <a:custGeom>
              <a:avLst/>
              <a:gdLst/>
              <a:ahLst/>
              <a:cxnLst/>
              <a:rect l="l" t="t" r="r" b="b"/>
              <a:pathLst>
                <a:path w="24466" h="24466" extrusionOk="0">
                  <a:moveTo>
                    <a:pt x="12233" y="8156"/>
                  </a:moveTo>
                  <a:cubicBezTo>
                    <a:pt x="14484" y="8156"/>
                    <a:pt x="16311" y="9983"/>
                    <a:pt x="16311" y="12233"/>
                  </a:cubicBezTo>
                  <a:cubicBezTo>
                    <a:pt x="16311" y="14484"/>
                    <a:pt x="14484" y="16311"/>
                    <a:pt x="12233" y="16311"/>
                  </a:cubicBezTo>
                  <a:cubicBezTo>
                    <a:pt x="9982" y="16311"/>
                    <a:pt x="8156" y="14484"/>
                    <a:pt x="8156" y="12233"/>
                  </a:cubicBezTo>
                  <a:cubicBezTo>
                    <a:pt x="8156" y="9983"/>
                    <a:pt x="9982" y="8156"/>
                    <a:pt x="12233" y="8156"/>
                  </a:cubicBezTo>
                  <a:close/>
                  <a:moveTo>
                    <a:pt x="12233" y="1"/>
                  </a:moveTo>
                  <a:cubicBezTo>
                    <a:pt x="5481" y="1"/>
                    <a:pt x="1" y="5481"/>
                    <a:pt x="1" y="12233"/>
                  </a:cubicBezTo>
                  <a:cubicBezTo>
                    <a:pt x="1" y="18953"/>
                    <a:pt x="5481" y="24466"/>
                    <a:pt x="12233" y="24466"/>
                  </a:cubicBezTo>
                  <a:cubicBezTo>
                    <a:pt x="18985" y="24466"/>
                    <a:pt x="24466" y="18953"/>
                    <a:pt x="24466" y="12233"/>
                  </a:cubicBezTo>
                  <a:cubicBezTo>
                    <a:pt x="24466" y="5481"/>
                    <a:pt x="18985" y="1"/>
                    <a:pt x="1223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2852;p82">
              <a:extLst>
                <a:ext uri="{FF2B5EF4-FFF2-40B4-BE49-F238E27FC236}">
                  <a16:creationId xmlns:a16="http://schemas.microsoft.com/office/drawing/2014/main" id="{A3C08D36-47B4-4262-9581-CC3AF3500D13}"/>
                </a:ext>
              </a:extLst>
            </p:cNvPr>
            <p:cNvSpPr/>
            <p:nvPr/>
          </p:nvSpPr>
          <p:spPr>
            <a:xfrm>
              <a:off x="3493575" y="1216700"/>
              <a:ext cx="612475" cy="611650"/>
            </a:xfrm>
            <a:custGeom>
              <a:avLst/>
              <a:gdLst/>
              <a:ahLst/>
              <a:cxnLst/>
              <a:rect l="l" t="t" r="r" b="b"/>
              <a:pathLst>
                <a:path w="24499" h="24466" extrusionOk="0">
                  <a:moveTo>
                    <a:pt x="12233" y="8156"/>
                  </a:moveTo>
                  <a:cubicBezTo>
                    <a:pt x="14484" y="8156"/>
                    <a:pt x="16310" y="9983"/>
                    <a:pt x="16310" y="12233"/>
                  </a:cubicBezTo>
                  <a:cubicBezTo>
                    <a:pt x="16310" y="14484"/>
                    <a:pt x="14484" y="16311"/>
                    <a:pt x="12233" y="16311"/>
                  </a:cubicBezTo>
                  <a:cubicBezTo>
                    <a:pt x="10015" y="16311"/>
                    <a:pt x="8155" y="14484"/>
                    <a:pt x="8155" y="12233"/>
                  </a:cubicBezTo>
                  <a:cubicBezTo>
                    <a:pt x="8155" y="9983"/>
                    <a:pt x="10015" y="8156"/>
                    <a:pt x="12233" y="8156"/>
                  </a:cubicBezTo>
                  <a:close/>
                  <a:moveTo>
                    <a:pt x="12233" y="1"/>
                  </a:moveTo>
                  <a:cubicBezTo>
                    <a:pt x="5513" y="1"/>
                    <a:pt x="1" y="5481"/>
                    <a:pt x="1" y="12233"/>
                  </a:cubicBezTo>
                  <a:cubicBezTo>
                    <a:pt x="1" y="18986"/>
                    <a:pt x="5513" y="24466"/>
                    <a:pt x="12233" y="24466"/>
                  </a:cubicBezTo>
                  <a:cubicBezTo>
                    <a:pt x="18985" y="24466"/>
                    <a:pt x="24498" y="18986"/>
                    <a:pt x="24498" y="12233"/>
                  </a:cubicBezTo>
                  <a:cubicBezTo>
                    <a:pt x="24498" y="5481"/>
                    <a:pt x="18985" y="1"/>
                    <a:pt x="1223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2853;p82">
              <a:extLst>
                <a:ext uri="{FF2B5EF4-FFF2-40B4-BE49-F238E27FC236}">
                  <a16:creationId xmlns:a16="http://schemas.microsoft.com/office/drawing/2014/main" id="{04F8C5EA-44CE-4841-9228-15D108983BC4}"/>
                </a:ext>
              </a:extLst>
            </p:cNvPr>
            <p:cNvSpPr/>
            <p:nvPr/>
          </p:nvSpPr>
          <p:spPr>
            <a:xfrm>
              <a:off x="2270325" y="1012825"/>
              <a:ext cx="1019400" cy="1834900"/>
            </a:xfrm>
            <a:custGeom>
              <a:avLst/>
              <a:gdLst/>
              <a:ahLst/>
              <a:cxnLst/>
              <a:rect l="l" t="t" r="r" b="b"/>
              <a:pathLst>
                <a:path w="40776" h="73396" extrusionOk="0">
                  <a:moveTo>
                    <a:pt x="28543" y="8156"/>
                  </a:moveTo>
                  <a:cubicBezTo>
                    <a:pt x="30794" y="8156"/>
                    <a:pt x="32621" y="9983"/>
                    <a:pt x="32621" y="12233"/>
                  </a:cubicBezTo>
                  <a:lnTo>
                    <a:pt x="32621" y="32621"/>
                  </a:lnTo>
                  <a:lnTo>
                    <a:pt x="28543" y="32621"/>
                  </a:lnTo>
                  <a:cubicBezTo>
                    <a:pt x="26292" y="32621"/>
                    <a:pt x="24466" y="34447"/>
                    <a:pt x="24466" y="36698"/>
                  </a:cubicBezTo>
                  <a:lnTo>
                    <a:pt x="24466" y="65241"/>
                  </a:lnTo>
                  <a:lnTo>
                    <a:pt x="16311" y="65241"/>
                  </a:lnTo>
                  <a:lnTo>
                    <a:pt x="16311" y="36698"/>
                  </a:lnTo>
                  <a:cubicBezTo>
                    <a:pt x="16311" y="34447"/>
                    <a:pt x="14484" y="32621"/>
                    <a:pt x="12233" y="32621"/>
                  </a:cubicBezTo>
                  <a:lnTo>
                    <a:pt x="8156" y="32621"/>
                  </a:lnTo>
                  <a:lnTo>
                    <a:pt x="8156" y="12233"/>
                  </a:lnTo>
                  <a:cubicBezTo>
                    <a:pt x="8156" y="9983"/>
                    <a:pt x="9982" y="8156"/>
                    <a:pt x="12233" y="8156"/>
                  </a:cubicBezTo>
                  <a:close/>
                  <a:moveTo>
                    <a:pt x="12233" y="1"/>
                  </a:moveTo>
                  <a:cubicBezTo>
                    <a:pt x="5481" y="1"/>
                    <a:pt x="1" y="5481"/>
                    <a:pt x="1" y="12233"/>
                  </a:cubicBezTo>
                  <a:lnTo>
                    <a:pt x="1" y="36698"/>
                  </a:lnTo>
                  <a:cubicBezTo>
                    <a:pt x="1" y="38949"/>
                    <a:pt x="1827" y="40776"/>
                    <a:pt x="4078" y="40776"/>
                  </a:cubicBezTo>
                  <a:lnTo>
                    <a:pt x="8156" y="40776"/>
                  </a:lnTo>
                  <a:lnTo>
                    <a:pt x="8156" y="69318"/>
                  </a:lnTo>
                  <a:cubicBezTo>
                    <a:pt x="8156" y="71569"/>
                    <a:pt x="9982" y="73396"/>
                    <a:pt x="12233" y="73396"/>
                  </a:cubicBezTo>
                  <a:lnTo>
                    <a:pt x="28543" y="73396"/>
                  </a:lnTo>
                  <a:cubicBezTo>
                    <a:pt x="30794" y="73396"/>
                    <a:pt x="32621" y="71569"/>
                    <a:pt x="32621" y="69318"/>
                  </a:cubicBezTo>
                  <a:lnTo>
                    <a:pt x="32621" y="40776"/>
                  </a:lnTo>
                  <a:lnTo>
                    <a:pt x="36698" y="40776"/>
                  </a:lnTo>
                  <a:cubicBezTo>
                    <a:pt x="38949" y="40776"/>
                    <a:pt x="40776" y="38949"/>
                    <a:pt x="40776" y="36698"/>
                  </a:cubicBezTo>
                  <a:lnTo>
                    <a:pt x="40776" y="12233"/>
                  </a:lnTo>
                  <a:cubicBezTo>
                    <a:pt x="40776" y="5481"/>
                    <a:pt x="35295" y="1"/>
                    <a:pt x="285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2854;p82">
              <a:extLst>
                <a:ext uri="{FF2B5EF4-FFF2-40B4-BE49-F238E27FC236}">
                  <a16:creationId xmlns:a16="http://schemas.microsoft.com/office/drawing/2014/main" id="{12E27CF4-19AD-4B56-873C-D4FA23F7169D}"/>
                </a:ext>
              </a:extLst>
            </p:cNvPr>
            <p:cNvSpPr/>
            <p:nvPr/>
          </p:nvSpPr>
          <p:spPr>
            <a:xfrm>
              <a:off x="4513750" y="401200"/>
              <a:ext cx="611650" cy="611650"/>
            </a:xfrm>
            <a:custGeom>
              <a:avLst/>
              <a:gdLst/>
              <a:ahLst/>
              <a:cxnLst/>
              <a:rect l="l" t="t" r="r" b="b"/>
              <a:pathLst>
                <a:path w="24466" h="24466" extrusionOk="0">
                  <a:moveTo>
                    <a:pt x="12233" y="8156"/>
                  </a:moveTo>
                  <a:cubicBezTo>
                    <a:pt x="14484" y="8156"/>
                    <a:pt x="16311" y="9983"/>
                    <a:pt x="16311" y="12233"/>
                  </a:cubicBezTo>
                  <a:cubicBezTo>
                    <a:pt x="16311" y="14484"/>
                    <a:pt x="14484" y="16311"/>
                    <a:pt x="12233" y="16311"/>
                  </a:cubicBezTo>
                  <a:cubicBezTo>
                    <a:pt x="9983" y="16311"/>
                    <a:pt x="8156" y="14484"/>
                    <a:pt x="8156" y="12233"/>
                  </a:cubicBezTo>
                  <a:cubicBezTo>
                    <a:pt x="8156" y="9983"/>
                    <a:pt x="9983" y="8156"/>
                    <a:pt x="12233" y="8156"/>
                  </a:cubicBezTo>
                  <a:close/>
                  <a:moveTo>
                    <a:pt x="12233" y="1"/>
                  </a:moveTo>
                  <a:cubicBezTo>
                    <a:pt x="5481" y="1"/>
                    <a:pt x="1" y="5481"/>
                    <a:pt x="1" y="12233"/>
                  </a:cubicBezTo>
                  <a:cubicBezTo>
                    <a:pt x="1" y="18953"/>
                    <a:pt x="5481" y="24466"/>
                    <a:pt x="12233" y="24466"/>
                  </a:cubicBezTo>
                  <a:cubicBezTo>
                    <a:pt x="18953" y="24466"/>
                    <a:pt x="24466" y="18953"/>
                    <a:pt x="24466" y="12233"/>
                  </a:cubicBezTo>
                  <a:cubicBezTo>
                    <a:pt x="24466" y="5481"/>
                    <a:pt x="18953" y="1"/>
                    <a:pt x="1223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2855;p82">
              <a:extLst>
                <a:ext uri="{FF2B5EF4-FFF2-40B4-BE49-F238E27FC236}">
                  <a16:creationId xmlns:a16="http://schemas.microsoft.com/office/drawing/2014/main" id="{E52FB1B7-AEC0-47C9-B6AB-5D08F9449BE5}"/>
                </a:ext>
              </a:extLst>
            </p:cNvPr>
            <p:cNvSpPr/>
            <p:nvPr/>
          </p:nvSpPr>
          <p:spPr>
            <a:xfrm>
              <a:off x="4305800" y="1012825"/>
              <a:ext cx="1026750" cy="1834900"/>
            </a:xfrm>
            <a:custGeom>
              <a:avLst/>
              <a:gdLst/>
              <a:ahLst/>
              <a:cxnLst/>
              <a:rect l="l" t="t" r="r" b="b"/>
              <a:pathLst>
                <a:path w="41070" h="73396" extrusionOk="0">
                  <a:moveTo>
                    <a:pt x="20551" y="8156"/>
                  </a:moveTo>
                  <a:cubicBezTo>
                    <a:pt x="23259" y="8156"/>
                    <a:pt x="25575" y="10113"/>
                    <a:pt x="26032" y="12788"/>
                  </a:cubicBezTo>
                  <a:lnTo>
                    <a:pt x="32034" y="48931"/>
                  </a:lnTo>
                  <a:lnTo>
                    <a:pt x="28706" y="48931"/>
                  </a:lnTo>
                  <a:cubicBezTo>
                    <a:pt x="26456" y="48931"/>
                    <a:pt x="24629" y="50757"/>
                    <a:pt x="24629" y="53008"/>
                  </a:cubicBezTo>
                  <a:lnTo>
                    <a:pt x="24629" y="65241"/>
                  </a:lnTo>
                  <a:lnTo>
                    <a:pt x="16474" y="65241"/>
                  </a:lnTo>
                  <a:lnTo>
                    <a:pt x="16474" y="53008"/>
                  </a:lnTo>
                  <a:cubicBezTo>
                    <a:pt x="16474" y="50757"/>
                    <a:pt x="14647" y="48931"/>
                    <a:pt x="12396" y="48931"/>
                  </a:cubicBezTo>
                  <a:lnTo>
                    <a:pt x="9037" y="48931"/>
                  </a:lnTo>
                  <a:lnTo>
                    <a:pt x="15071" y="12788"/>
                  </a:lnTo>
                  <a:cubicBezTo>
                    <a:pt x="15528" y="10113"/>
                    <a:pt x="17811" y="8156"/>
                    <a:pt x="20551" y="8156"/>
                  </a:cubicBezTo>
                  <a:close/>
                  <a:moveTo>
                    <a:pt x="20551" y="1"/>
                  </a:moveTo>
                  <a:cubicBezTo>
                    <a:pt x="13799" y="1"/>
                    <a:pt x="8123" y="4796"/>
                    <a:pt x="7014" y="11450"/>
                  </a:cubicBezTo>
                  <a:lnTo>
                    <a:pt x="197" y="52323"/>
                  </a:lnTo>
                  <a:cubicBezTo>
                    <a:pt x="1" y="53530"/>
                    <a:pt x="327" y="54737"/>
                    <a:pt x="1110" y="55650"/>
                  </a:cubicBezTo>
                  <a:cubicBezTo>
                    <a:pt x="1893" y="56564"/>
                    <a:pt x="3035" y="57086"/>
                    <a:pt x="4241" y="57086"/>
                  </a:cubicBezTo>
                  <a:lnTo>
                    <a:pt x="8319" y="57086"/>
                  </a:lnTo>
                  <a:lnTo>
                    <a:pt x="8319" y="69318"/>
                  </a:lnTo>
                  <a:cubicBezTo>
                    <a:pt x="8319" y="71569"/>
                    <a:pt x="10146" y="73396"/>
                    <a:pt x="12396" y="73396"/>
                  </a:cubicBezTo>
                  <a:lnTo>
                    <a:pt x="28706" y="73396"/>
                  </a:lnTo>
                  <a:cubicBezTo>
                    <a:pt x="30957" y="73396"/>
                    <a:pt x="32784" y="71569"/>
                    <a:pt x="32784" y="69318"/>
                  </a:cubicBezTo>
                  <a:lnTo>
                    <a:pt x="32784" y="57086"/>
                  </a:lnTo>
                  <a:lnTo>
                    <a:pt x="36861" y="57086"/>
                  </a:lnTo>
                  <a:cubicBezTo>
                    <a:pt x="38036" y="57086"/>
                    <a:pt x="39177" y="56564"/>
                    <a:pt x="39960" y="55650"/>
                  </a:cubicBezTo>
                  <a:cubicBezTo>
                    <a:pt x="40743" y="54737"/>
                    <a:pt x="41069" y="53530"/>
                    <a:pt x="40874" y="52323"/>
                  </a:cubicBezTo>
                  <a:lnTo>
                    <a:pt x="34056" y="11450"/>
                  </a:lnTo>
                  <a:cubicBezTo>
                    <a:pt x="32947" y="4796"/>
                    <a:pt x="27271" y="1"/>
                    <a:pt x="2055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2856;p82">
              <a:extLst>
                <a:ext uri="{FF2B5EF4-FFF2-40B4-BE49-F238E27FC236}">
                  <a16:creationId xmlns:a16="http://schemas.microsoft.com/office/drawing/2014/main" id="{E5C60F9F-096D-4CE5-9DA3-97981B269661}"/>
                </a:ext>
              </a:extLst>
            </p:cNvPr>
            <p:cNvSpPr/>
            <p:nvPr/>
          </p:nvSpPr>
          <p:spPr>
            <a:xfrm>
              <a:off x="3493575" y="1828325"/>
              <a:ext cx="612475" cy="1019400"/>
            </a:xfrm>
            <a:custGeom>
              <a:avLst/>
              <a:gdLst/>
              <a:ahLst/>
              <a:cxnLst/>
              <a:rect l="l" t="t" r="r" b="b"/>
              <a:pathLst>
                <a:path w="24499" h="40776" extrusionOk="0">
                  <a:moveTo>
                    <a:pt x="12233" y="8156"/>
                  </a:moveTo>
                  <a:cubicBezTo>
                    <a:pt x="14484" y="8156"/>
                    <a:pt x="16310" y="9982"/>
                    <a:pt x="16310" y="12233"/>
                  </a:cubicBezTo>
                  <a:lnTo>
                    <a:pt x="16310" y="32621"/>
                  </a:lnTo>
                  <a:lnTo>
                    <a:pt x="8155" y="32621"/>
                  </a:lnTo>
                  <a:lnTo>
                    <a:pt x="8155" y="12233"/>
                  </a:lnTo>
                  <a:cubicBezTo>
                    <a:pt x="8155" y="9982"/>
                    <a:pt x="10015" y="8156"/>
                    <a:pt x="12233" y="8156"/>
                  </a:cubicBezTo>
                  <a:close/>
                  <a:moveTo>
                    <a:pt x="12233" y="1"/>
                  </a:moveTo>
                  <a:cubicBezTo>
                    <a:pt x="5513" y="1"/>
                    <a:pt x="1" y="5481"/>
                    <a:pt x="1" y="12233"/>
                  </a:cubicBezTo>
                  <a:lnTo>
                    <a:pt x="1" y="36698"/>
                  </a:lnTo>
                  <a:cubicBezTo>
                    <a:pt x="1" y="38949"/>
                    <a:pt x="1827" y="40776"/>
                    <a:pt x="4078" y="40776"/>
                  </a:cubicBezTo>
                  <a:lnTo>
                    <a:pt x="20421" y="40776"/>
                  </a:lnTo>
                  <a:cubicBezTo>
                    <a:pt x="22671" y="40776"/>
                    <a:pt x="24498" y="38949"/>
                    <a:pt x="24498" y="36698"/>
                  </a:cubicBezTo>
                  <a:lnTo>
                    <a:pt x="24498" y="12233"/>
                  </a:lnTo>
                  <a:cubicBezTo>
                    <a:pt x="24498" y="5481"/>
                    <a:pt x="18985" y="1"/>
                    <a:pt x="1223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2857;p82">
              <a:extLst>
                <a:ext uri="{FF2B5EF4-FFF2-40B4-BE49-F238E27FC236}">
                  <a16:creationId xmlns:a16="http://schemas.microsoft.com/office/drawing/2014/main" id="{716F1542-2EE1-4583-84CD-3CC70FDDB0C3}"/>
                </a:ext>
              </a:extLst>
            </p:cNvPr>
            <p:cNvSpPr/>
            <p:nvPr/>
          </p:nvSpPr>
          <p:spPr>
            <a:xfrm>
              <a:off x="3697450" y="4478700"/>
              <a:ext cx="203900" cy="203900"/>
            </a:xfrm>
            <a:custGeom>
              <a:avLst/>
              <a:gdLst/>
              <a:ahLst/>
              <a:cxnLst/>
              <a:rect l="l" t="t" r="r" b="b"/>
              <a:pathLst>
                <a:path w="8156" h="8156" extrusionOk="0">
                  <a:moveTo>
                    <a:pt x="4078" y="0"/>
                  </a:moveTo>
                  <a:cubicBezTo>
                    <a:pt x="1827" y="0"/>
                    <a:pt x="0" y="1827"/>
                    <a:pt x="0" y="4078"/>
                  </a:cubicBezTo>
                  <a:cubicBezTo>
                    <a:pt x="0" y="6329"/>
                    <a:pt x="1827" y="8155"/>
                    <a:pt x="4078" y="8155"/>
                  </a:cubicBezTo>
                  <a:cubicBezTo>
                    <a:pt x="6361" y="8155"/>
                    <a:pt x="8155" y="6329"/>
                    <a:pt x="8155" y="4078"/>
                  </a:cubicBezTo>
                  <a:cubicBezTo>
                    <a:pt x="8155" y="1827"/>
                    <a:pt x="6361" y="0"/>
                    <a:pt x="407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2858;p82">
              <a:extLst>
                <a:ext uri="{FF2B5EF4-FFF2-40B4-BE49-F238E27FC236}">
                  <a16:creationId xmlns:a16="http://schemas.microsoft.com/office/drawing/2014/main" id="{549A8E90-A3E3-4E0E-93ED-FAF890239A82}"/>
                </a:ext>
              </a:extLst>
            </p:cNvPr>
            <p:cNvSpPr/>
            <p:nvPr/>
          </p:nvSpPr>
          <p:spPr>
            <a:xfrm>
              <a:off x="1162875" y="2145500"/>
              <a:ext cx="5274675" cy="3148725"/>
            </a:xfrm>
            <a:custGeom>
              <a:avLst/>
              <a:gdLst/>
              <a:ahLst/>
              <a:cxnLst/>
              <a:rect l="l" t="t" r="r" b="b"/>
              <a:pathLst>
                <a:path w="210987" h="125949" extrusionOk="0">
                  <a:moveTo>
                    <a:pt x="75798" y="50523"/>
                  </a:moveTo>
                  <a:cubicBezTo>
                    <a:pt x="75800" y="50523"/>
                    <a:pt x="75891" y="50580"/>
                    <a:pt x="75915" y="50594"/>
                  </a:cubicBezTo>
                  <a:lnTo>
                    <a:pt x="75915" y="50594"/>
                  </a:lnTo>
                  <a:cubicBezTo>
                    <a:pt x="75913" y="50595"/>
                    <a:pt x="75910" y="50596"/>
                    <a:pt x="75907" y="50596"/>
                  </a:cubicBezTo>
                  <a:cubicBezTo>
                    <a:pt x="75824" y="50541"/>
                    <a:pt x="75797" y="50523"/>
                    <a:pt x="75798" y="50523"/>
                  </a:cubicBezTo>
                  <a:close/>
                  <a:moveTo>
                    <a:pt x="135157" y="50523"/>
                  </a:moveTo>
                  <a:cubicBezTo>
                    <a:pt x="135158" y="50523"/>
                    <a:pt x="135131" y="50541"/>
                    <a:pt x="135047" y="50596"/>
                  </a:cubicBezTo>
                  <a:cubicBezTo>
                    <a:pt x="135045" y="50596"/>
                    <a:pt x="135042" y="50595"/>
                    <a:pt x="135040" y="50594"/>
                  </a:cubicBezTo>
                  <a:lnTo>
                    <a:pt x="135040" y="50594"/>
                  </a:lnTo>
                  <a:cubicBezTo>
                    <a:pt x="135063" y="50580"/>
                    <a:pt x="135154" y="50523"/>
                    <a:pt x="135157" y="50523"/>
                  </a:cubicBezTo>
                  <a:close/>
                  <a:moveTo>
                    <a:pt x="196173" y="8173"/>
                  </a:moveTo>
                  <a:cubicBezTo>
                    <a:pt x="196487" y="8173"/>
                    <a:pt x="196804" y="8200"/>
                    <a:pt x="197123" y="8256"/>
                  </a:cubicBezTo>
                  <a:cubicBezTo>
                    <a:pt x="200156" y="8745"/>
                    <a:pt x="202179" y="11616"/>
                    <a:pt x="201624" y="14649"/>
                  </a:cubicBezTo>
                  <a:lnTo>
                    <a:pt x="195557" y="49096"/>
                  </a:lnTo>
                  <a:cubicBezTo>
                    <a:pt x="194252" y="56566"/>
                    <a:pt x="190077" y="63122"/>
                    <a:pt x="183846" y="67493"/>
                  </a:cubicBezTo>
                  <a:cubicBezTo>
                    <a:pt x="183846" y="67493"/>
                    <a:pt x="142745" y="94894"/>
                    <a:pt x="142713" y="94894"/>
                  </a:cubicBezTo>
                  <a:cubicBezTo>
                    <a:pt x="137265" y="98711"/>
                    <a:pt x="134036" y="104974"/>
                    <a:pt x="134036" y="111595"/>
                  </a:cubicBezTo>
                  <a:lnTo>
                    <a:pt x="134036" y="117793"/>
                  </a:lnTo>
                  <a:lnTo>
                    <a:pt x="109538" y="117793"/>
                  </a:lnTo>
                  <a:lnTo>
                    <a:pt x="109538" y="115771"/>
                  </a:lnTo>
                  <a:cubicBezTo>
                    <a:pt x="109538" y="113520"/>
                    <a:pt x="107744" y="111693"/>
                    <a:pt x="105461" y="111693"/>
                  </a:cubicBezTo>
                  <a:cubicBezTo>
                    <a:pt x="103210" y="111693"/>
                    <a:pt x="101383" y="113520"/>
                    <a:pt x="101383" y="115771"/>
                  </a:cubicBezTo>
                  <a:lnTo>
                    <a:pt x="101383" y="117793"/>
                  </a:lnTo>
                  <a:lnTo>
                    <a:pt x="76919" y="117793"/>
                  </a:lnTo>
                  <a:lnTo>
                    <a:pt x="76919" y="111595"/>
                  </a:lnTo>
                  <a:cubicBezTo>
                    <a:pt x="76919" y="104974"/>
                    <a:pt x="73689" y="98711"/>
                    <a:pt x="68242" y="94894"/>
                  </a:cubicBezTo>
                  <a:cubicBezTo>
                    <a:pt x="68209" y="94894"/>
                    <a:pt x="27141" y="67493"/>
                    <a:pt x="27141" y="67493"/>
                  </a:cubicBezTo>
                  <a:cubicBezTo>
                    <a:pt x="20976" y="63188"/>
                    <a:pt x="16735" y="56468"/>
                    <a:pt x="15430" y="49096"/>
                  </a:cubicBezTo>
                  <a:lnTo>
                    <a:pt x="9363" y="14649"/>
                  </a:lnTo>
                  <a:cubicBezTo>
                    <a:pt x="8808" y="11616"/>
                    <a:pt x="10831" y="8778"/>
                    <a:pt x="13864" y="8256"/>
                  </a:cubicBezTo>
                  <a:cubicBezTo>
                    <a:pt x="14183" y="8200"/>
                    <a:pt x="14500" y="8173"/>
                    <a:pt x="14814" y="8173"/>
                  </a:cubicBezTo>
                  <a:cubicBezTo>
                    <a:pt x="17422" y="8173"/>
                    <a:pt x="19759" y="10046"/>
                    <a:pt x="20225" y="12725"/>
                  </a:cubicBezTo>
                  <a:lnTo>
                    <a:pt x="25216" y="41006"/>
                  </a:lnTo>
                  <a:cubicBezTo>
                    <a:pt x="26684" y="49291"/>
                    <a:pt x="31871" y="56305"/>
                    <a:pt x="37122" y="59567"/>
                  </a:cubicBezTo>
                  <a:cubicBezTo>
                    <a:pt x="55509" y="71225"/>
                    <a:pt x="58037" y="72820"/>
                    <a:pt x="58044" y="72820"/>
                  </a:cubicBezTo>
                  <a:cubicBezTo>
                    <a:pt x="58046" y="72820"/>
                    <a:pt x="57692" y="72594"/>
                    <a:pt x="57692" y="72594"/>
                  </a:cubicBezTo>
                  <a:lnTo>
                    <a:pt x="57692" y="72594"/>
                  </a:lnTo>
                  <a:cubicBezTo>
                    <a:pt x="57692" y="72594"/>
                    <a:pt x="57777" y="72648"/>
                    <a:pt x="58032" y="72810"/>
                  </a:cubicBezTo>
                  <a:cubicBezTo>
                    <a:pt x="58720" y="73254"/>
                    <a:pt x="59483" y="73463"/>
                    <a:pt x="60235" y="73463"/>
                  </a:cubicBezTo>
                  <a:cubicBezTo>
                    <a:pt x="61586" y="73463"/>
                    <a:pt x="62900" y="72786"/>
                    <a:pt x="63675" y="71571"/>
                  </a:cubicBezTo>
                  <a:cubicBezTo>
                    <a:pt x="64882" y="69679"/>
                    <a:pt x="64327" y="67135"/>
                    <a:pt x="62403" y="65928"/>
                  </a:cubicBezTo>
                  <a:lnTo>
                    <a:pt x="41917" y="52912"/>
                  </a:lnTo>
                  <a:cubicBezTo>
                    <a:pt x="39406" y="50890"/>
                    <a:pt x="38884" y="47302"/>
                    <a:pt x="40743" y="44659"/>
                  </a:cubicBezTo>
                  <a:cubicBezTo>
                    <a:pt x="41944" y="42959"/>
                    <a:pt x="43831" y="42056"/>
                    <a:pt x="45751" y="42056"/>
                  </a:cubicBezTo>
                  <a:cubicBezTo>
                    <a:pt x="46962" y="42056"/>
                    <a:pt x="48185" y="42415"/>
                    <a:pt x="49257" y="43159"/>
                  </a:cubicBezTo>
                  <a:cubicBezTo>
                    <a:pt x="71102" y="57185"/>
                    <a:pt x="73069" y="58453"/>
                    <a:pt x="73064" y="58453"/>
                  </a:cubicBezTo>
                  <a:cubicBezTo>
                    <a:pt x="73063" y="58453"/>
                    <a:pt x="72966" y="58391"/>
                    <a:pt x="72966" y="58391"/>
                  </a:cubicBezTo>
                  <a:lnTo>
                    <a:pt x="72966" y="58391"/>
                  </a:lnTo>
                  <a:cubicBezTo>
                    <a:pt x="72966" y="58391"/>
                    <a:pt x="72991" y="58407"/>
                    <a:pt x="73069" y="58458"/>
                  </a:cubicBezTo>
                  <a:cubicBezTo>
                    <a:pt x="73737" y="58875"/>
                    <a:pt x="74498" y="59092"/>
                    <a:pt x="75258" y="59092"/>
                  </a:cubicBezTo>
                  <a:cubicBezTo>
                    <a:pt x="75687" y="59092"/>
                    <a:pt x="76115" y="59023"/>
                    <a:pt x="76527" y="58882"/>
                  </a:cubicBezTo>
                  <a:cubicBezTo>
                    <a:pt x="78204" y="58338"/>
                    <a:pt x="79922" y="58070"/>
                    <a:pt x="81626" y="58070"/>
                  </a:cubicBezTo>
                  <a:cubicBezTo>
                    <a:pt x="84929" y="58070"/>
                    <a:pt x="88181" y="59077"/>
                    <a:pt x="90978" y="61035"/>
                  </a:cubicBezTo>
                  <a:cubicBezTo>
                    <a:pt x="94142" y="63253"/>
                    <a:pt x="96654" y="65014"/>
                    <a:pt x="99035" y="72680"/>
                  </a:cubicBezTo>
                  <a:cubicBezTo>
                    <a:pt x="99720" y="74898"/>
                    <a:pt x="100242" y="77247"/>
                    <a:pt x="100633" y="79726"/>
                  </a:cubicBezTo>
                  <a:cubicBezTo>
                    <a:pt x="100959" y="81716"/>
                    <a:pt x="102688" y="83151"/>
                    <a:pt x="104645" y="83151"/>
                  </a:cubicBezTo>
                  <a:lnTo>
                    <a:pt x="106309" y="83151"/>
                  </a:lnTo>
                  <a:cubicBezTo>
                    <a:pt x="108266" y="83151"/>
                    <a:pt x="109995" y="81716"/>
                    <a:pt x="110321" y="79726"/>
                  </a:cubicBezTo>
                  <a:cubicBezTo>
                    <a:pt x="110713" y="77247"/>
                    <a:pt x="111235" y="74898"/>
                    <a:pt x="111920" y="72680"/>
                  </a:cubicBezTo>
                  <a:cubicBezTo>
                    <a:pt x="114301" y="65014"/>
                    <a:pt x="116813" y="63253"/>
                    <a:pt x="119977" y="61035"/>
                  </a:cubicBezTo>
                  <a:cubicBezTo>
                    <a:pt x="122774" y="59077"/>
                    <a:pt x="126025" y="58070"/>
                    <a:pt x="129328" y="58070"/>
                  </a:cubicBezTo>
                  <a:cubicBezTo>
                    <a:pt x="131033" y="58070"/>
                    <a:pt x="132751" y="58338"/>
                    <a:pt x="134427" y="58882"/>
                  </a:cubicBezTo>
                  <a:cubicBezTo>
                    <a:pt x="134839" y="59023"/>
                    <a:pt x="135268" y="59092"/>
                    <a:pt x="135697" y="59092"/>
                  </a:cubicBezTo>
                  <a:cubicBezTo>
                    <a:pt x="136457" y="59092"/>
                    <a:pt x="137218" y="58875"/>
                    <a:pt x="137885" y="58458"/>
                  </a:cubicBezTo>
                  <a:cubicBezTo>
                    <a:pt x="137956" y="58413"/>
                    <a:pt x="137981" y="58398"/>
                    <a:pt x="137982" y="58398"/>
                  </a:cubicBezTo>
                  <a:lnTo>
                    <a:pt x="137982" y="58398"/>
                  </a:lnTo>
                  <a:cubicBezTo>
                    <a:pt x="137985" y="58398"/>
                    <a:pt x="137880" y="58466"/>
                    <a:pt x="137882" y="58466"/>
                  </a:cubicBezTo>
                  <a:cubicBezTo>
                    <a:pt x="137889" y="58466"/>
                    <a:pt x="139923" y="57160"/>
                    <a:pt x="161730" y="43159"/>
                  </a:cubicBezTo>
                  <a:cubicBezTo>
                    <a:pt x="162802" y="42415"/>
                    <a:pt x="164026" y="42056"/>
                    <a:pt x="165236" y="42056"/>
                  </a:cubicBezTo>
                  <a:cubicBezTo>
                    <a:pt x="167156" y="42056"/>
                    <a:pt x="169044" y="42959"/>
                    <a:pt x="170244" y="44659"/>
                  </a:cubicBezTo>
                  <a:cubicBezTo>
                    <a:pt x="172103" y="47302"/>
                    <a:pt x="171581" y="50922"/>
                    <a:pt x="169070" y="52912"/>
                  </a:cubicBezTo>
                  <a:lnTo>
                    <a:pt x="148552" y="65928"/>
                  </a:lnTo>
                  <a:cubicBezTo>
                    <a:pt x="146627" y="67135"/>
                    <a:pt x="146073" y="69679"/>
                    <a:pt x="147280" y="71571"/>
                  </a:cubicBezTo>
                  <a:cubicBezTo>
                    <a:pt x="148060" y="72794"/>
                    <a:pt x="149386" y="73472"/>
                    <a:pt x="150737" y="73472"/>
                  </a:cubicBezTo>
                  <a:cubicBezTo>
                    <a:pt x="151476" y="73472"/>
                    <a:pt x="152222" y="73270"/>
                    <a:pt x="152890" y="72843"/>
                  </a:cubicBezTo>
                  <a:cubicBezTo>
                    <a:pt x="170081" y="61948"/>
                    <a:pt x="173930" y="59501"/>
                    <a:pt x="174028" y="59436"/>
                  </a:cubicBezTo>
                  <a:cubicBezTo>
                    <a:pt x="180291" y="55033"/>
                    <a:pt x="184466" y="48509"/>
                    <a:pt x="185771" y="41006"/>
                  </a:cubicBezTo>
                  <a:lnTo>
                    <a:pt x="190762" y="12725"/>
                  </a:lnTo>
                  <a:cubicBezTo>
                    <a:pt x="191228" y="10046"/>
                    <a:pt x="193565" y="8173"/>
                    <a:pt x="196173" y="8173"/>
                  </a:cubicBezTo>
                  <a:close/>
                  <a:moveTo>
                    <a:pt x="14777" y="1"/>
                  </a:moveTo>
                  <a:cubicBezTo>
                    <a:pt x="14013" y="1"/>
                    <a:pt x="13239" y="65"/>
                    <a:pt x="12462" y="199"/>
                  </a:cubicBezTo>
                  <a:cubicBezTo>
                    <a:pt x="4992" y="1503"/>
                    <a:pt x="1" y="8582"/>
                    <a:pt x="1306" y="16052"/>
                  </a:cubicBezTo>
                  <a:lnTo>
                    <a:pt x="7406" y="50498"/>
                  </a:lnTo>
                  <a:cubicBezTo>
                    <a:pt x="9102" y="60154"/>
                    <a:pt x="14452" y="68570"/>
                    <a:pt x="22476" y="74180"/>
                  </a:cubicBezTo>
                  <a:cubicBezTo>
                    <a:pt x="22509" y="74213"/>
                    <a:pt x="63577" y="101614"/>
                    <a:pt x="63577" y="101614"/>
                  </a:cubicBezTo>
                  <a:cubicBezTo>
                    <a:pt x="66839" y="103897"/>
                    <a:pt x="68764" y="107648"/>
                    <a:pt x="68764" y="111595"/>
                  </a:cubicBezTo>
                  <a:lnTo>
                    <a:pt x="68764" y="121871"/>
                  </a:lnTo>
                  <a:cubicBezTo>
                    <a:pt x="68764" y="124121"/>
                    <a:pt x="70590" y="125948"/>
                    <a:pt x="72841" y="125948"/>
                  </a:cubicBezTo>
                  <a:lnTo>
                    <a:pt x="138113" y="125948"/>
                  </a:lnTo>
                  <a:cubicBezTo>
                    <a:pt x="140364" y="125948"/>
                    <a:pt x="142191" y="124121"/>
                    <a:pt x="142191" y="121871"/>
                  </a:cubicBezTo>
                  <a:lnTo>
                    <a:pt x="142191" y="111595"/>
                  </a:lnTo>
                  <a:cubicBezTo>
                    <a:pt x="142191" y="107648"/>
                    <a:pt x="144115" y="103897"/>
                    <a:pt x="147377" y="101614"/>
                  </a:cubicBezTo>
                  <a:cubicBezTo>
                    <a:pt x="147377" y="101614"/>
                    <a:pt x="188479" y="74213"/>
                    <a:pt x="188511" y="74180"/>
                  </a:cubicBezTo>
                  <a:cubicBezTo>
                    <a:pt x="196536" y="68570"/>
                    <a:pt x="201885" y="60154"/>
                    <a:pt x="203581" y="50498"/>
                  </a:cubicBezTo>
                  <a:lnTo>
                    <a:pt x="209681" y="16052"/>
                  </a:lnTo>
                  <a:cubicBezTo>
                    <a:pt x="210986" y="8582"/>
                    <a:pt x="205995" y="1503"/>
                    <a:pt x="198525" y="199"/>
                  </a:cubicBezTo>
                  <a:cubicBezTo>
                    <a:pt x="197748" y="65"/>
                    <a:pt x="196974" y="1"/>
                    <a:pt x="196211" y="1"/>
                  </a:cubicBezTo>
                  <a:cubicBezTo>
                    <a:pt x="189698" y="1"/>
                    <a:pt x="183905" y="4691"/>
                    <a:pt x="182737" y="11289"/>
                  </a:cubicBezTo>
                  <a:cubicBezTo>
                    <a:pt x="182737" y="11289"/>
                    <a:pt x="177583" y="40419"/>
                    <a:pt x="177486" y="40843"/>
                  </a:cubicBezTo>
                  <a:cubicBezTo>
                    <a:pt x="177290" y="40549"/>
                    <a:pt x="177127" y="40256"/>
                    <a:pt x="176931" y="39995"/>
                  </a:cubicBezTo>
                  <a:cubicBezTo>
                    <a:pt x="174143" y="36023"/>
                    <a:pt x="169702" y="33889"/>
                    <a:pt x="165193" y="33889"/>
                  </a:cubicBezTo>
                  <a:cubicBezTo>
                    <a:pt x="162370" y="33889"/>
                    <a:pt x="159520" y="34726"/>
                    <a:pt x="157033" y="36472"/>
                  </a:cubicBezTo>
                  <a:cubicBezTo>
                    <a:pt x="137566" y="48970"/>
                    <a:pt x="135155" y="50516"/>
                    <a:pt x="135039" y="50594"/>
                  </a:cubicBezTo>
                  <a:lnTo>
                    <a:pt x="135039" y="50594"/>
                  </a:lnTo>
                  <a:cubicBezTo>
                    <a:pt x="133133" y="50139"/>
                    <a:pt x="131204" y="49913"/>
                    <a:pt x="129287" y="49913"/>
                  </a:cubicBezTo>
                  <a:cubicBezTo>
                    <a:pt x="124350" y="49913"/>
                    <a:pt x="119493" y="51412"/>
                    <a:pt x="115312" y="54348"/>
                  </a:cubicBezTo>
                  <a:cubicBezTo>
                    <a:pt x="111430" y="57055"/>
                    <a:pt x="108201" y="59762"/>
                    <a:pt x="105461" y="66482"/>
                  </a:cubicBezTo>
                  <a:cubicBezTo>
                    <a:pt x="102754" y="59762"/>
                    <a:pt x="99492" y="57055"/>
                    <a:pt x="95642" y="54348"/>
                  </a:cubicBezTo>
                  <a:cubicBezTo>
                    <a:pt x="91462" y="51412"/>
                    <a:pt x="86604" y="49913"/>
                    <a:pt x="81667" y="49913"/>
                  </a:cubicBezTo>
                  <a:cubicBezTo>
                    <a:pt x="79751" y="49913"/>
                    <a:pt x="77822" y="50139"/>
                    <a:pt x="75916" y="50594"/>
                  </a:cubicBezTo>
                  <a:lnTo>
                    <a:pt x="75916" y="50594"/>
                  </a:lnTo>
                  <a:cubicBezTo>
                    <a:pt x="75799" y="50514"/>
                    <a:pt x="73387" y="48963"/>
                    <a:pt x="53954" y="36472"/>
                  </a:cubicBezTo>
                  <a:cubicBezTo>
                    <a:pt x="51461" y="34722"/>
                    <a:pt x="48604" y="33880"/>
                    <a:pt x="45774" y="33880"/>
                  </a:cubicBezTo>
                  <a:cubicBezTo>
                    <a:pt x="41272" y="33880"/>
                    <a:pt x="36840" y="36009"/>
                    <a:pt x="34056" y="39995"/>
                  </a:cubicBezTo>
                  <a:cubicBezTo>
                    <a:pt x="33860" y="40256"/>
                    <a:pt x="33697" y="40549"/>
                    <a:pt x="33502" y="40843"/>
                  </a:cubicBezTo>
                  <a:cubicBezTo>
                    <a:pt x="33404" y="40419"/>
                    <a:pt x="33306" y="39995"/>
                    <a:pt x="33241" y="39571"/>
                  </a:cubicBezTo>
                  <a:lnTo>
                    <a:pt x="28250" y="11289"/>
                  </a:lnTo>
                  <a:cubicBezTo>
                    <a:pt x="27082" y="4691"/>
                    <a:pt x="21289" y="1"/>
                    <a:pt x="1477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515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00494-ED10-6649-B4B5-FB42946B38D0}"/>
              </a:ext>
            </a:extLst>
          </p:cNvPr>
          <p:cNvSpPr>
            <a:spLocks noGrp="1"/>
          </p:cNvSpPr>
          <p:nvPr>
            <p:ph type="title"/>
          </p:nvPr>
        </p:nvSpPr>
        <p:spPr>
          <a:xfrm>
            <a:off x="-58112" y="42874"/>
            <a:ext cx="12192001" cy="1358800"/>
          </a:xfrm>
        </p:spPr>
        <p:txBody>
          <a:bodyPr/>
          <a:lstStyle/>
          <a:p>
            <a:pPr algn="ctr"/>
            <a:r>
              <a:rPr lang="en-US" altLang="en-US" sz="3200" b="1" dirty="0"/>
              <a:t>Best interest of the child</a:t>
            </a:r>
            <a:endParaRPr lang="en-US" sz="3200" b="1" dirty="0"/>
          </a:p>
        </p:txBody>
      </p:sp>
      <p:sp>
        <p:nvSpPr>
          <p:cNvPr id="3" name="Subtítulo 2">
            <a:extLst>
              <a:ext uri="{FF2B5EF4-FFF2-40B4-BE49-F238E27FC236}">
                <a16:creationId xmlns:a16="http://schemas.microsoft.com/office/drawing/2014/main" id="{017B810E-59A6-2E47-89AA-659D8950D01C}"/>
              </a:ext>
            </a:extLst>
          </p:cNvPr>
          <p:cNvSpPr>
            <a:spLocks noGrp="1"/>
          </p:cNvSpPr>
          <p:nvPr>
            <p:ph type="subTitle" idx="1"/>
          </p:nvPr>
        </p:nvSpPr>
        <p:spPr>
          <a:xfrm>
            <a:off x="5410200" y="881743"/>
            <a:ext cx="6669466" cy="4707764"/>
          </a:xfrm>
        </p:spPr>
        <p:txBody>
          <a:bodyPr/>
          <a:lstStyle/>
          <a:p>
            <a:r>
              <a:rPr lang="en-US" sz="1800" b="1" u="sng" dirty="0"/>
              <a:t>Best interest of the child should be taken into consideration (a primary consideration) in </a:t>
            </a:r>
          </a:p>
          <a:p>
            <a:pPr lvl="1"/>
            <a:r>
              <a:rPr lang="en-US" sz="1800" dirty="0"/>
              <a:t>all measures and decisions taken in relation to migrant children, unaccompanied children and displaced children.</a:t>
            </a:r>
          </a:p>
          <a:p>
            <a:pPr lvl="1"/>
            <a:r>
              <a:rPr lang="en-US" sz="1800" dirty="0"/>
              <a:t>whether undertaken by public or private social welfare institutions, courts of law, administrative authorities or legislative bodies.</a:t>
            </a:r>
          </a:p>
          <a:p>
            <a:pPr marL="457200" lvl="1" indent="0">
              <a:buNone/>
            </a:pPr>
            <a:endParaRPr lang="en-US" sz="1800" dirty="0"/>
          </a:p>
          <a:p>
            <a:pPr>
              <a:buClr>
                <a:schemeClr val="accent3"/>
              </a:buClr>
              <a:buFont typeface="Arial" panose="020B0604020202020204" pitchFamily="34" charset="0"/>
              <a:buChar char="•"/>
            </a:pPr>
            <a:r>
              <a:rPr lang="en-US" sz="1800" dirty="0"/>
              <a:t>Best Interest principle to guide decisions on </a:t>
            </a:r>
          </a:p>
          <a:p>
            <a:pPr lvl="1">
              <a:buClr>
                <a:schemeClr val="accent3"/>
              </a:buClr>
            </a:pPr>
            <a:r>
              <a:rPr lang="en-US" sz="1800" b="1" dirty="0"/>
              <a:t>Entry                                                      </a:t>
            </a:r>
          </a:p>
          <a:p>
            <a:pPr lvl="1">
              <a:buClr>
                <a:schemeClr val="accent3"/>
              </a:buClr>
              <a:buFont typeface="Arial" panose="020B0604020202020204" pitchFamily="34" charset="0"/>
              <a:buChar char="•"/>
            </a:pPr>
            <a:r>
              <a:rPr lang="en-US" sz="1800" b="1" dirty="0"/>
              <a:t>Residence </a:t>
            </a:r>
          </a:p>
          <a:p>
            <a:pPr lvl="1">
              <a:buClr>
                <a:schemeClr val="accent3"/>
              </a:buClr>
              <a:buFont typeface="Arial" panose="020B0604020202020204" pitchFamily="34" charset="0"/>
              <a:buChar char="•"/>
            </a:pPr>
            <a:r>
              <a:rPr lang="en-US" sz="1800" b="1" dirty="0"/>
              <a:t>Placement and care for the child, </a:t>
            </a:r>
          </a:p>
          <a:p>
            <a:pPr lvl="1">
              <a:buClr>
                <a:schemeClr val="accent3"/>
              </a:buClr>
              <a:buFont typeface="Arial" panose="020B0604020202020204" pitchFamily="34" charset="0"/>
              <a:buChar char="•"/>
            </a:pPr>
            <a:r>
              <a:rPr lang="en-US" sz="1800" b="1" dirty="0"/>
              <a:t>Detention </a:t>
            </a:r>
          </a:p>
          <a:p>
            <a:pPr lvl="1">
              <a:buClr>
                <a:schemeClr val="accent3"/>
              </a:buClr>
              <a:buFont typeface="Arial" panose="020B0604020202020204" pitchFamily="34" charset="0"/>
              <a:buChar char="•"/>
            </a:pPr>
            <a:r>
              <a:rPr lang="en-US" sz="1800" b="1" dirty="0"/>
              <a:t>Return</a:t>
            </a:r>
          </a:p>
          <a:p>
            <a:pPr lvl="1">
              <a:buClr>
                <a:schemeClr val="accent3"/>
              </a:buClr>
              <a:buFont typeface="Arial" panose="020B0604020202020204" pitchFamily="34" charset="0"/>
              <a:buChar char="•"/>
            </a:pPr>
            <a:r>
              <a:rPr lang="en-US" sz="1800" b="1" dirty="0"/>
              <a:t>(Re)Integration</a:t>
            </a:r>
          </a:p>
          <a:p>
            <a:pPr marL="0" indent="0">
              <a:buClr>
                <a:schemeClr val="accent3"/>
              </a:buClr>
              <a:buNone/>
            </a:pPr>
            <a:endParaRPr lang="en-US" sz="1533" b="1" dirty="0">
              <a:solidFill>
                <a:srgbClr val="FFC000"/>
              </a:solidFill>
            </a:endParaRPr>
          </a:p>
          <a:p>
            <a:pPr marL="0" indent="0">
              <a:buClr>
                <a:schemeClr val="accent3"/>
              </a:buClr>
              <a:buNone/>
            </a:pPr>
            <a:r>
              <a:rPr lang="en-US" sz="1800" b="1" u="sng" dirty="0">
                <a:solidFill>
                  <a:srgbClr val="FFC000"/>
                </a:solidFill>
              </a:rPr>
              <a:t>To be considered also  in decisions regarding parents and legal guardians</a:t>
            </a:r>
          </a:p>
          <a:p>
            <a:endParaRPr lang="en-US" sz="1800" dirty="0"/>
          </a:p>
        </p:txBody>
      </p:sp>
      <p:sp>
        <p:nvSpPr>
          <p:cNvPr id="5" name="Google Shape;1683;p61">
            <a:extLst>
              <a:ext uri="{FF2B5EF4-FFF2-40B4-BE49-F238E27FC236}">
                <a16:creationId xmlns:a16="http://schemas.microsoft.com/office/drawing/2014/main" id="{E41ED357-0243-FA4E-AE82-1F07594D25D7}"/>
              </a:ext>
            </a:extLst>
          </p:cNvPr>
          <p:cNvSpPr/>
          <p:nvPr/>
        </p:nvSpPr>
        <p:spPr>
          <a:xfrm>
            <a:off x="1683243" y="2418135"/>
            <a:ext cx="784492" cy="311813"/>
          </a:xfrm>
          <a:custGeom>
            <a:avLst/>
            <a:gdLst/>
            <a:ahLst/>
            <a:cxnLst/>
            <a:rect l="l" t="t" r="r" b="b"/>
            <a:pathLst>
              <a:path w="28622" h="11676" extrusionOk="0">
                <a:moveTo>
                  <a:pt x="468" y="1"/>
                </a:moveTo>
                <a:lnTo>
                  <a:pt x="468" y="1"/>
                </a:lnTo>
                <a:cubicBezTo>
                  <a:pt x="568" y="101"/>
                  <a:pt x="1" y="3670"/>
                  <a:pt x="1" y="3670"/>
                </a:cubicBezTo>
                <a:lnTo>
                  <a:pt x="134" y="6138"/>
                </a:lnTo>
                <a:lnTo>
                  <a:pt x="1235" y="10575"/>
                </a:lnTo>
                <a:cubicBezTo>
                  <a:pt x="1235" y="10575"/>
                  <a:pt x="15047" y="11676"/>
                  <a:pt x="21752" y="11676"/>
                </a:cubicBezTo>
                <a:cubicBezTo>
                  <a:pt x="23703" y="11676"/>
                  <a:pt x="25052" y="11583"/>
                  <a:pt x="25285" y="11342"/>
                </a:cubicBezTo>
                <a:cubicBezTo>
                  <a:pt x="26353" y="10308"/>
                  <a:pt x="28621" y="3270"/>
                  <a:pt x="26119" y="1735"/>
                </a:cubicBezTo>
                <a:cubicBezTo>
                  <a:pt x="23618" y="167"/>
                  <a:pt x="468" y="1"/>
                  <a:pt x="46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684;p61">
            <a:extLst>
              <a:ext uri="{FF2B5EF4-FFF2-40B4-BE49-F238E27FC236}">
                <a16:creationId xmlns:a16="http://schemas.microsoft.com/office/drawing/2014/main" id="{686CD436-0446-9846-ACF9-2D6A4E9A95B4}"/>
              </a:ext>
            </a:extLst>
          </p:cNvPr>
          <p:cNvSpPr/>
          <p:nvPr/>
        </p:nvSpPr>
        <p:spPr>
          <a:xfrm>
            <a:off x="1611022" y="2417707"/>
            <a:ext cx="158093" cy="288660"/>
          </a:xfrm>
          <a:custGeom>
            <a:avLst/>
            <a:gdLst/>
            <a:ahLst/>
            <a:cxnLst/>
            <a:rect l="l" t="t" r="r" b="b"/>
            <a:pathLst>
              <a:path w="5768" h="10809" extrusionOk="0">
                <a:moveTo>
                  <a:pt x="3238" y="1"/>
                </a:moveTo>
                <a:cubicBezTo>
                  <a:pt x="3001" y="1"/>
                  <a:pt x="2745" y="129"/>
                  <a:pt x="2469" y="417"/>
                </a:cubicBezTo>
                <a:cubicBezTo>
                  <a:pt x="0" y="3019"/>
                  <a:pt x="1535" y="8823"/>
                  <a:pt x="1535" y="8823"/>
                </a:cubicBezTo>
                <a:cubicBezTo>
                  <a:pt x="1823" y="10309"/>
                  <a:pt x="2536" y="10809"/>
                  <a:pt x="3279" y="10809"/>
                </a:cubicBezTo>
                <a:cubicBezTo>
                  <a:pt x="4254" y="10809"/>
                  <a:pt x="5282" y="9948"/>
                  <a:pt x="5471" y="9323"/>
                </a:cubicBezTo>
                <a:cubicBezTo>
                  <a:pt x="5768" y="8344"/>
                  <a:pt x="5141" y="1"/>
                  <a:pt x="323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1685;p61">
            <a:extLst>
              <a:ext uri="{FF2B5EF4-FFF2-40B4-BE49-F238E27FC236}">
                <a16:creationId xmlns:a16="http://schemas.microsoft.com/office/drawing/2014/main" id="{DD702950-9F09-364C-B86B-E4737DEFFDA7}"/>
              </a:ext>
            </a:extLst>
          </p:cNvPr>
          <p:cNvSpPr/>
          <p:nvPr/>
        </p:nvSpPr>
        <p:spPr>
          <a:xfrm>
            <a:off x="1597318" y="2626762"/>
            <a:ext cx="924359" cy="1324004"/>
          </a:xfrm>
          <a:custGeom>
            <a:avLst/>
            <a:gdLst/>
            <a:ahLst/>
            <a:cxnLst/>
            <a:rect l="l" t="t" r="r" b="b"/>
            <a:pathLst>
              <a:path w="33725" h="49578" extrusionOk="0">
                <a:moveTo>
                  <a:pt x="10072" y="0"/>
                </a:moveTo>
                <a:cubicBezTo>
                  <a:pt x="7122" y="0"/>
                  <a:pt x="5070" y="61"/>
                  <a:pt x="5070" y="61"/>
                </a:cubicBezTo>
                <a:lnTo>
                  <a:pt x="0" y="41824"/>
                </a:lnTo>
                <a:cubicBezTo>
                  <a:pt x="0" y="41824"/>
                  <a:pt x="67" y="46527"/>
                  <a:pt x="867" y="47328"/>
                </a:cubicBezTo>
                <a:cubicBezTo>
                  <a:pt x="1514" y="48003"/>
                  <a:pt x="19307" y="49577"/>
                  <a:pt x="24992" y="49577"/>
                </a:cubicBezTo>
                <a:cubicBezTo>
                  <a:pt x="26054" y="49577"/>
                  <a:pt x="26693" y="49522"/>
                  <a:pt x="26719" y="49396"/>
                </a:cubicBezTo>
                <a:cubicBezTo>
                  <a:pt x="26919" y="48629"/>
                  <a:pt x="33724" y="5565"/>
                  <a:pt x="30722" y="2496"/>
                </a:cubicBezTo>
                <a:cubicBezTo>
                  <a:pt x="28646" y="327"/>
                  <a:pt x="16931" y="0"/>
                  <a:pt x="1007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1686;p61">
            <a:extLst>
              <a:ext uri="{FF2B5EF4-FFF2-40B4-BE49-F238E27FC236}">
                <a16:creationId xmlns:a16="http://schemas.microsoft.com/office/drawing/2014/main" id="{0420C848-AD08-7247-98D2-5E4C24CCE170}"/>
              </a:ext>
            </a:extLst>
          </p:cNvPr>
          <p:cNvSpPr/>
          <p:nvPr/>
        </p:nvSpPr>
        <p:spPr>
          <a:xfrm>
            <a:off x="1499467" y="2623262"/>
            <a:ext cx="294424" cy="1277857"/>
          </a:xfrm>
          <a:custGeom>
            <a:avLst/>
            <a:gdLst/>
            <a:ahLst/>
            <a:cxnLst/>
            <a:rect l="l" t="t" r="r" b="b"/>
            <a:pathLst>
              <a:path w="10742" h="47850" extrusionOk="0">
                <a:moveTo>
                  <a:pt x="8416" y="0"/>
                </a:moveTo>
                <a:cubicBezTo>
                  <a:pt x="6940" y="0"/>
                  <a:pt x="4471" y="1293"/>
                  <a:pt x="4471" y="1293"/>
                </a:cubicBezTo>
                <a:cubicBezTo>
                  <a:pt x="2736" y="2760"/>
                  <a:pt x="1" y="45157"/>
                  <a:pt x="1035" y="46258"/>
                </a:cubicBezTo>
                <a:cubicBezTo>
                  <a:pt x="1920" y="47200"/>
                  <a:pt x="4858" y="47849"/>
                  <a:pt x="6042" y="47849"/>
                </a:cubicBezTo>
                <a:cubicBezTo>
                  <a:pt x="6241" y="47849"/>
                  <a:pt x="6390" y="47831"/>
                  <a:pt x="6472" y="47793"/>
                </a:cubicBezTo>
                <a:cubicBezTo>
                  <a:pt x="7039" y="47492"/>
                  <a:pt x="10742" y="359"/>
                  <a:pt x="8740" y="25"/>
                </a:cubicBezTo>
                <a:cubicBezTo>
                  <a:pt x="8639" y="8"/>
                  <a:pt x="8531" y="0"/>
                  <a:pt x="84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1687;p61">
            <a:extLst>
              <a:ext uri="{FF2B5EF4-FFF2-40B4-BE49-F238E27FC236}">
                <a16:creationId xmlns:a16="http://schemas.microsoft.com/office/drawing/2014/main" id="{8B0FB433-81F2-034F-81CD-E599C090161B}"/>
              </a:ext>
            </a:extLst>
          </p:cNvPr>
          <p:cNvSpPr/>
          <p:nvPr/>
        </p:nvSpPr>
        <p:spPr>
          <a:xfrm>
            <a:off x="1904516" y="2139352"/>
            <a:ext cx="570512" cy="407125"/>
          </a:xfrm>
          <a:custGeom>
            <a:avLst/>
            <a:gdLst/>
            <a:ahLst/>
            <a:cxnLst/>
            <a:rect l="l" t="t" r="r" b="b"/>
            <a:pathLst>
              <a:path w="20815" h="15245" extrusionOk="0">
                <a:moveTo>
                  <a:pt x="11698" y="0"/>
                </a:moveTo>
                <a:cubicBezTo>
                  <a:pt x="10051" y="0"/>
                  <a:pt x="8317" y="492"/>
                  <a:pt x="6738" y="1967"/>
                </a:cubicBezTo>
                <a:cubicBezTo>
                  <a:pt x="6738" y="1967"/>
                  <a:pt x="5504" y="799"/>
                  <a:pt x="4303" y="799"/>
                </a:cubicBezTo>
                <a:cubicBezTo>
                  <a:pt x="3136" y="799"/>
                  <a:pt x="3002" y="2501"/>
                  <a:pt x="3002" y="2501"/>
                </a:cubicBezTo>
                <a:cubicBezTo>
                  <a:pt x="3002" y="2501"/>
                  <a:pt x="367" y="3435"/>
                  <a:pt x="167" y="6270"/>
                </a:cubicBezTo>
                <a:cubicBezTo>
                  <a:pt x="0" y="9105"/>
                  <a:pt x="2135" y="14276"/>
                  <a:pt x="5137" y="14909"/>
                </a:cubicBezTo>
                <a:cubicBezTo>
                  <a:pt x="6305" y="15166"/>
                  <a:pt x="7694" y="15245"/>
                  <a:pt x="8962" y="15245"/>
                </a:cubicBezTo>
                <a:cubicBezTo>
                  <a:pt x="10991" y="15245"/>
                  <a:pt x="12709" y="15043"/>
                  <a:pt x="12709" y="15043"/>
                </a:cubicBezTo>
                <a:lnTo>
                  <a:pt x="16445" y="13542"/>
                </a:lnTo>
                <a:cubicBezTo>
                  <a:pt x="16445" y="13542"/>
                  <a:pt x="20815" y="8905"/>
                  <a:pt x="20581" y="6036"/>
                </a:cubicBezTo>
                <a:cubicBezTo>
                  <a:pt x="20348" y="3134"/>
                  <a:pt x="16278" y="3101"/>
                  <a:pt x="16278" y="3101"/>
                </a:cubicBezTo>
                <a:cubicBezTo>
                  <a:pt x="16278" y="3101"/>
                  <a:pt x="16378" y="966"/>
                  <a:pt x="14544" y="432"/>
                </a:cubicBezTo>
                <a:cubicBezTo>
                  <a:pt x="13663" y="181"/>
                  <a:pt x="12697" y="0"/>
                  <a:pt x="1169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1688;p61">
            <a:extLst>
              <a:ext uri="{FF2B5EF4-FFF2-40B4-BE49-F238E27FC236}">
                <a16:creationId xmlns:a16="http://schemas.microsoft.com/office/drawing/2014/main" id="{4E51D38D-0D86-5846-A7FD-DAB1644DD537}"/>
              </a:ext>
            </a:extLst>
          </p:cNvPr>
          <p:cNvSpPr/>
          <p:nvPr/>
        </p:nvSpPr>
        <p:spPr>
          <a:xfrm>
            <a:off x="2199821" y="5589507"/>
            <a:ext cx="213980" cy="252127"/>
          </a:xfrm>
          <a:custGeom>
            <a:avLst/>
            <a:gdLst/>
            <a:ahLst/>
            <a:cxnLst/>
            <a:rect l="l" t="t" r="r" b="b"/>
            <a:pathLst>
              <a:path w="7807" h="9441" extrusionOk="0">
                <a:moveTo>
                  <a:pt x="134" y="0"/>
                </a:moveTo>
                <a:lnTo>
                  <a:pt x="0" y="9440"/>
                </a:lnTo>
                <a:lnTo>
                  <a:pt x="6405" y="9440"/>
                </a:lnTo>
                <a:lnTo>
                  <a:pt x="7806" y="401"/>
                </a:lnTo>
                <a:lnTo>
                  <a:pt x="1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689;p61">
            <a:extLst>
              <a:ext uri="{FF2B5EF4-FFF2-40B4-BE49-F238E27FC236}">
                <a16:creationId xmlns:a16="http://schemas.microsoft.com/office/drawing/2014/main" id="{8BF50591-D59F-1441-A2E3-6D19182E4347}"/>
              </a:ext>
            </a:extLst>
          </p:cNvPr>
          <p:cNvSpPr/>
          <p:nvPr/>
        </p:nvSpPr>
        <p:spPr>
          <a:xfrm>
            <a:off x="2191597" y="5841609"/>
            <a:ext cx="384024" cy="131872"/>
          </a:xfrm>
          <a:custGeom>
            <a:avLst/>
            <a:gdLst/>
            <a:ahLst/>
            <a:cxnLst/>
            <a:rect l="l" t="t" r="r" b="b"/>
            <a:pathLst>
              <a:path w="14011" h="4938" extrusionOk="0">
                <a:moveTo>
                  <a:pt x="300" y="0"/>
                </a:moveTo>
                <a:lnTo>
                  <a:pt x="0" y="4937"/>
                </a:lnTo>
                <a:lnTo>
                  <a:pt x="14010" y="4937"/>
                </a:lnTo>
                <a:cubicBezTo>
                  <a:pt x="14010" y="4937"/>
                  <a:pt x="13210" y="1001"/>
                  <a:pt x="670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1690;p61">
            <a:extLst>
              <a:ext uri="{FF2B5EF4-FFF2-40B4-BE49-F238E27FC236}">
                <a16:creationId xmlns:a16="http://schemas.microsoft.com/office/drawing/2014/main" id="{9E7D399D-CAAD-D94D-A0F9-B35AEA84A482}"/>
              </a:ext>
            </a:extLst>
          </p:cNvPr>
          <p:cNvSpPr/>
          <p:nvPr/>
        </p:nvSpPr>
        <p:spPr>
          <a:xfrm>
            <a:off x="1093541" y="5404195"/>
            <a:ext cx="315447" cy="302920"/>
          </a:xfrm>
          <a:custGeom>
            <a:avLst/>
            <a:gdLst/>
            <a:ahLst/>
            <a:cxnLst/>
            <a:rect l="l" t="t" r="r" b="b"/>
            <a:pathLst>
              <a:path w="11509" h="11343" extrusionOk="0">
                <a:moveTo>
                  <a:pt x="5337" y="1"/>
                </a:moveTo>
                <a:lnTo>
                  <a:pt x="0" y="7807"/>
                </a:lnTo>
                <a:lnTo>
                  <a:pt x="5337" y="11342"/>
                </a:lnTo>
                <a:lnTo>
                  <a:pt x="11509" y="4571"/>
                </a:lnTo>
                <a:lnTo>
                  <a:pt x="5337"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1691;p61">
            <a:extLst>
              <a:ext uri="{FF2B5EF4-FFF2-40B4-BE49-F238E27FC236}">
                <a16:creationId xmlns:a16="http://schemas.microsoft.com/office/drawing/2014/main" id="{EBC7C02E-99F7-094D-91DD-833FB8E18392}"/>
              </a:ext>
            </a:extLst>
          </p:cNvPr>
          <p:cNvSpPr/>
          <p:nvPr/>
        </p:nvSpPr>
        <p:spPr>
          <a:xfrm>
            <a:off x="1012163" y="5612661"/>
            <a:ext cx="360260" cy="312695"/>
          </a:xfrm>
          <a:custGeom>
            <a:avLst/>
            <a:gdLst/>
            <a:ahLst/>
            <a:cxnLst/>
            <a:rect l="l" t="t" r="r" b="b"/>
            <a:pathLst>
              <a:path w="13144" h="11709" extrusionOk="0">
                <a:moveTo>
                  <a:pt x="2969" y="1"/>
                </a:moveTo>
                <a:lnTo>
                  <a:pt x="1" y="3937"/>
                </a:lnTo>
                <a:lnTo>
                  <a:pt x="11642" y="11709"/>
                </a:lnTo>
                <a:cubicBezTo>
                  <a:pt x="11642" y="11709"/>
                  <a:pt x="13143" y="7973"/>
                  <a:pt x="8306" y="3536"/>
                </a:cubicBezTo>
                <a:lnTo>
                  <a:pt x="296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1692;p61">
            <a:extLst>
              <a:ext uri="{FF2B5EF4-FFF2-40B4-BE49-F238E27FC236}">
                <a16:creationId xmlns:a16="http://schemas.microsoft.com/office/drawing/2014/main" id="{074380A3-EF8F-BD49-B245-2177DD7E1A39}"/>
              </a:ext>
            </a:extLst>
          </p:cNvPr>
          <p:cNvSpPr/>
          <p:nvPr/>
        </p:nvSpPr>
        <p:spPr>
          <a:xfrm>
            <a:off x="1878014" y="3830310"/>
            <a:ext cx="697607" cy="1988331"/>
          </a:xfrm>
          <a:custGeom>
            <a:avLst/>
            <a:gdLst/>
            <a:ahLst/>
            <a:cxnLst/>
            <a:rect l="l" t="t" r="r" b="b"/>
            <a:pathLst>
              <a:path w="25452" h="74454" extrusionOk="0">
                <a:moveTo>
                  <a:pt x="0" y="0"/>
                </a:moveTo>
                <a:lnTo>
                  <a:pt x="8906" y="31323"/>
                </a:lnTo>
                <a:lnTo>
                  <a:pt x="9807" y="34492"/>
                </a:lnTo>
                <a:lnTo>
                  <a:pt x="9840" y="34558"/>
                </a:lnTo>
                <a:lnTo>
                  <a:pt x="10408" y="74454"/>
                </a:lnTo>
                <a:lnTo>
                  <a:pt x="19914" y="74254"/>
                </a:lnTo>
                <a:lnTo>
                  <a:pt x="25251" y="34025"/>
                </a:lnTo>
                <a:cubicBezTo>
                  <a:pt x="25452" y="32324"/>
                  <a:pt x="25352" y="30589"/>
                  <a:pt x="25018" y="28921"/>
                </a:cubicBezTo>
                <a:lnTo>
                  <a:pt x="21649" y="12943"/>
                </a:lnTo>
                <a:lnTo>
                  <a:pt x="20548" y="7706"/>
                </a:lnTo>
                <a:lnTo>
                  <a:pt x="19247" y="1501"/>
                </a:lnTo>
                <a:lnTo>
                  <a:pt x="0" y="0"/>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1693;p61">
            <a:extLst>
              <a:ext uri="{FF2B5EF4-FFF2-40B4-BE49-F238E27FC236}">
                <a16:creationId xmlns:a16="http://schemas.microsoft.com/office/drawing/2014/main" id="{22F070ED-8837-4347-97D6-B67863619584}"/>
              </a:ext>
            </a:extLst>
          </p:cNvPr>
          <p:cNvSpPr/>
          <p:nvPr/>
        </p:nvSpPr>
        <p:spPr>
          <a:xfrm>
            <a:off x="1083482" y="3892458"/>
            <a:ext cx="1249837" cy="1818189"/>
          </a:xfrm>
          <a:custGeom>
            <a:avLst/>
            <a:gdLst/>
            <a:ahLst/>
            <a:cxnLst/>
            <a:rect l="l" t="t" r="r" b="b"/>
            <a:pathLst>
              <a:path w="45600" h="68083" extrusionOk="0">
                <a:moveTo>
                  <a:pt x="24351" y="1"/>
                </a:moveTo>
                <a:lnTo>
                  <a:pt x="19915" y="30122"/>
                </a:lnTo>
                <a:lnTo>
                  <a:pt x="0" y="62145"/>
                </a:lnTo>
                <a:lnTo>
                  <a:pt x="7973" y="68083"/>
                </a:lnTo>
                <a:lnTo>
                  <a:pt x="36893" y="34626"/>
                </a:lnTo>
                <a:cubicBezTo>
                  <a:pt x="37727" y="33591"/>
                  <a:pt x="38328" y="32391"/>
                  <a:pt x="38628" y="31090"/>
                </a:cubicBezTo>
                <a:lnTo>
                  <a:pt x="45600" y="2236"/>
                </a:lnTo>
                <a:lnTo>
                  <a:pt x="24351"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1694;p61">
            <a:extLst>
              <a:ext uri="{FF2B5EF4-FFF2-40B4-BE49-F238E27FC236}">
                <a16:creationId xmlns:a16="http://schemas.microsoft.com/office/drawing/2014/main" id="{45D96956-0C90-5743-ADDC-4C0E9A2A9A83}"/>
              </a:ext>
            </a:extLst>
          </p:cNvPr>
          <p:cNvSpPr/>
          <p:nvPr/>
        </p:nvSpPr>
        <p:spPr>
          <a:xfrm>
            <a:off x="2579244" y="4016293"/>
            <a:ext cx="306977" cy="349548"/>
          </a:xfrm>
          <a:custGeom>
            <a:avLst/>
            <a:gdLst/>
            <a:ahLst/>
            <a:cxnLst/>
            <a:rect l="l" t="t" r="r" b="b"/>
            <a:pathLst>
              <a:path w="11200" h="13089" extrusionOk="0">
                <a:moveTo>
                  <a:pt x="4938" y="0"/>
                </a:moveTo>
                <a:lnTo>
                  <a:pt x="1" y="1368"/>
                </a:lnTo>
                <a:lnTo>
                  <a:pt x="2703" y="5838"/>
                </a:lnTo>
                <a:cubicBezTo>
                  <a:pt x="2864" y="7191"/>
                  <a:pt x="3959" y="12965"/>
                  <a:pt x="4544" y="12965"/>
                </a:cubicBezTo>
                <a:cubicBezTo>
                  <a:pt x="4565" y="12965"/>
                  <a:pt x="4585" y="12958"/>
                  <a:pt x="4604" y="12943"/>
                </a:cubicBezTo>
                <a:cubicBezTo>
                  <a:pt x="5204" y="12509"/>
                  <a:pt x="4737" y="10241"/>
                  <a:pt x="4737" y="10241"/>
                </a:cubicBezTo>
                <a:lnTo>
                  <a:pt x="4737" y="10241"/>
                </a:lnTo>
                <a:cubicBezTo>
                  <a:pt x="4738" y="10241"/>
                  <a:pt x="6161" y="13089"/>
                  <a:pt x="6785" y="13089"/>
                </a:cubicBezTo>
                <a:cubicBezTo>
                  <a:pt x="6830" y="13089"/>
                  <a:pt x="6870" y="13074"/>
                  <a:pt x="6906" y="13043"/>
                </a:cubicBezTo>
                <a:cubicBezTo>
                  <a:pt x="7473" y="12543"/>
                  <a:pt x="6339" y="9975"/>
                  <a:pt x="6339" y="9974"/>
                </a:cubicBezTo>
                <a:lnTo>
                  <a:pt x="6339" y="9974"/>
                </a:lnTo>
                <a:cubicBezTo>
                  <a:pt x="6339" y="9975"/>
                  <a:pt x="8154" y="12774"/>
                  <a:pt x="8652" y="12774"/>
                </a:cubicBezTo>
                <a:cubicBezTo>
                  <a:pt x="8719" y="12774"/>
                  <a:pt x="8762" y="12724"/>
                  <a:pt x="8774" y="12609"/>
                </a:cubicBezTo>
                <a:cubicBezTo>
                  <a:pt x="8907" y="11642"/>
                  <a:pt x="8107" y="9507"/>
                  <a:pt x="8106" y="9507"/>
                </a:cubicBezTo>
                <a:lnTo>
                  <a:pt x="8106" y="9507"/>
                </a:lnTo>
                <a:cubicBezTo>
                  <a:pt x="8107" y="9507"/>
                  <a:pt x="10461" y="11692"/>
                  <a:pt x="11050" y="11692"/>
                </a:cubicBezTo>
                <a:cubicBezTo>
                  <a:pt x="11151" y="11692"/>
                  <a:pt x="11200" y="11627"/>
                  <a:pt x="11175" y="11475"/>
                </a:cubicBezTo>
                <a:cubicBezTo>
                  <a:pt x="11009" y="10441"/>
                  <a:pt x="8607" y="6939"/>
                  <a:pt x="8607" y="6939"/>
                </a:cubicBezTo>
                <a:lnTo>
                  <a:pt x="8607" y="6939"/>
                </a:lnTo>
                <a:cubicBezTo>
                  <a:pt x="8607" y="6939"/>
                  <a:pt x="9478" y="7135"/>
                  <a:pt x="10163" y="7135"/>
                </a:cubicBezTo>
                <a:cubicBezTo>
                  <a:pt x="10676" y="7135"/>
                  <a:pt x="11085" y="7024"/>
                  <a:pt x="10942" y="6638"/>
                </a:cubicBezTo>
                <a:cubicBezTo>
                  <a:pt x="10642" y="5738"/>
                  <a:pt x="7006" y="4037"/>
                  <a:pt x="7006" y="4037"/>
                </a:cubicBezTo>
                <a:lnTo>
                  <a:pt x="4938" y="0"/>
                </a:ln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1695;p61">
            <a:extLst>
              <a:ext uri="{FF2B5EF4-FFF2-40B4-BE49-F238E27FC236}">
                <a16:creationId xmlns:a16="http://schemas.microsoft.com/office/drawing/2014/main" id="{B101EA8B-0A9F-864F-A513-8F660B2DFD79}"/>
              </a:ext>
            </a:extLst>
          </p:cNvPr>
          <p:cNvSpPr/>
          <p:nvPr/>
        </p:nvSpPr>
        <p:spPr>
          <a:xfrm>
            <a:off x="2394562" y="2900068"/>
            <a:ext cx="376705" cy="1247173"/>
          </a:xfrm>
          <a:custGeom>
            <a:avLst/>
            <a:gdLst/>
            <a:ahLst/>
            <a:cxnLst/>
            <a:rect l="l" t="t" r="r" b="b"/>
            <a:pathLst>
              <a:path w="13744" h="46701" extrusionOk="0">
                <a:moveTo>
                  <a:pt x="4504" y="1"/>
                </a:moveTo>
                <a:lnTo>
                  <a:pt x="1268" y="3804"/>
                </a:lnTo>
                <a:lnTo>
                  <a:pt x="1" y="33491"/>
                </a:lnTo>
                <a:lnTo>
                  <a:pt x="7906" y="46701"/>
                </a:lnTo>
                <a:lnTo>
                  <a:pt x="13744" y="43899"/>
                </a:lnTo>
                <a:lnTo>
                  <a:pt x="6539" y="26787"/>
                </a:lnTo>
                <a:cubicBezTo>
                  <a:pt x="6539" y="26787"/>
                  <a:pt x="7739" y="13310"/>
                  <a:pt x="7673" y="8941"/>
                </a:cubicBezTo>
                <a:cubicBezTo>
                  <a:pt x="7606" y="3770"/>
                  <a:pt x="4504" y="1"/>
                  <a:pt x="450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696;p61">
            <a:extLst>
              <a:ext uri="{FF2B5EF4-FFF2-40B4-BE49-F238E27FC236}">
                <a16:creationId xmlns:a16="http://schemas.microsoft.com/office/drawing/2014/main" id="{A2E7DF51-85E0-6242-8F39-9352A3B31779}"/>
              </a:ext>
            </a:extLst>
          </p:cNvPr>
          <p:cNvSpPr/>
          <p:nvPr/>
        </p:nvSpPr>
        <p:spPr>
          <a:xfrm>
            <a:off x="1683243" y="2761732"/>
            <a:ext cx="834760" cy="1286643"/>
          </a:xfrm>
          <a:custGeom>
            <a:avLst/>
            <a:gdLst/>
            <a:ahLst/>
            <a:cxnLst/>
            <a:rect l="l" t="t" r="r" b="b"/>
            <a:pathLst>
              <a:path w="30456" h="48179" extrusionOk="0">
                <a:moveTo>
                  <a:pt x="14803" y="1"/>
                </a:moveTo>
                <a:cubicBezTo>
                  <a:pt x="3755" y="1"/>
                  <a:pt x="1" y="5881"/>
                  <a:pt x="1" y="5881"/>
                </a:cubicBezTo>
                <a:lnTo>
                  <a:pt x="1101" y="48178"/>
                </a:lnTo>
                <a:lnTo>
                  <a:pt x="28788" y="48178"/>
                </a:lnTo>
                <a:lnTo>
                  <a:pt x="30456" y="5214"/>
                </a:lnTo>
                <a:cubicBezTo>
                  <a:pt x="28921" y="3813"/>
                  <a:pt x="23351" y="844"/>
                  <a:pt x="19381" y="311"/>
                </a:cubicBezTo>
                <a:cubicBezTo>
                  <a:pt x="17732" y="96"/>
                  <a:pt x="16208" y="1"/>
                  <a:pt x="148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1697;p61">
            <a:extLst>
              <a:ext uri="{FF2B5EF4-FFF2-40B4-BE49-F238E27FC236}">
                <a16:creationId xmlns:a16="http://schemas.microsoft.com/office/drawing/2014/main" id="{E1C85710-DD4E-184A-A244-D1A37A70FF05}"/>
              </a:ext>
            </a:extLst>
          </p:cNvPr>
          <p:cNvSpPr/>
          <p:nvPr/>
        </p:nvSpPr>
        <p:spPr>
          <a:xfrm>
            <a:off x="1990443" y="2743545"/>
            <a:ext cx="301743" cy="155907"/>
          </a:xfrm>
          <a:custGeom>
            <a:avLst/>
            <a:gdLst/>
            <a:ahLst/>
            <a:cxnLst/>
            <a:rect l="l" t="t" r="r" b="b"/>
            <a:pathLst>
              <a:path w="11009" h="5838" extrusionOk="0">
                <a:moveTo>
                  <a:pt x="3294" y="0"/>
                </a:moveTo>
                <a:cubicBezTo>
                  <a:pt x="2930" y="0"/>
                  <a:pt x="2584" y="38"/>
                  <a:pt x="2269" y="124"/>
                </a:cubicBezTo>
                <a:cubicBezTo>
                  <a:pt x="1" y="725"/>
                  <a:pt x="1" y="3794"/>
                  <a:pt x="4237" y="5228"/>
                </a:cubicBezTo>
                <a:cubicBezTo>
                  <a:pt x="5534" y="5667"/>
                  <a:pt x="6652" y="5837"/>
                  <a:pt x="7583" y="5837"/>
                </a:cubicBezTo>
                <a:cubicBezTo>
                  <a:pt x="9694" y="5837"/>
                  <a:pt x="10839" y="4963"/>
                  <a:pt x="10908" y="4361"/>
                </a:cubicBezTo>
                <a:cubicBezTo>
                  <a:pt x="11009" y="3260"/>
                  <a:pt x="8573" y="1492"/>
                  <a:pt x="8573" y="1492"/>
                </a:cubicBezTo>
                <a:cubicBezTo>
                  <a:pt x="8573" y="1492"/>
                  <a:pt x="5590" y="0"/>
                  <a:pt x="3294" y="0"/>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72C4">
                  <a:lumMod val="25000"/>
                </a:srgbClr>
              </a:solidFill>
              <a:effectLst/>
              <a:uLnTx/>
              <a:uFillTx/>
              <a:latin typeface="Calibri" panose="020F0502020204030204"/>
              <a:ea typeface="+mn-ea"/>
              <a:cs typeface="+mn-cs"/>
            </a:endParaRPr>
          </a:p>
        </p:txBody>
      </p:sp>
      <p:sp>
        <p:nvSpPr>
          <p:cNvPr id="20" name="Google Shape;1698;p61">
            <a:extLst>
              <a:ext uri="{FF2B5EF4-FFF2-40B4-BE49-F238E27FC236}">
                <a16:creationId xmlns:a16="http://schemas.microsoft.com/office/drawing/2014/main" id="{8546735D-6AAB-9F4B-B14A-5F42C7C6BB7D}"/>
              </a:ext>
            </a:extLst>
          </p:cNvPr>
          <p:cNvSpPr/>
          <p:nvPr/>
        </p:nvSpPr>
        <p:spPr>
          <a:xfrm>
            <a:off x="2037997" y="2523248"/>
            <a:ext cx="206635" cy="324179"/>
          </a:xfrm>
          <a:custGeom>
            <a:avLst/>
            <a:gdLst/>
            <a:ahLst/>
            <a:cxnLst/>
            <a:rect l="l" t="t" r="r" b="b"/>
            <a:pathLst>
              <a:path w="7539" h="12139" extrusionOk="0">
                <a:moveTo>
                  <a:pt x="0" y="1"/>
                </a:moveTo>
                <a:lnTo>
                  <a:pt x="67" y="9908"/>
                </a:lnTo>
                <a:cubicBezTo>
                  <a:pt x="67" y="9908"/>
                  <a:pt x="1377" y="12138"/>
                  <a:pt x="6115" y="12138"/>
                </a:cubicBezTo>
                <a:cubicBezTo>
                  <a:pt x="6559" y="12138"/>
                  <a:pt x="7033" y="12119"/>
                  <a:pt x="7539" y="12076"/>
                </a:cubicBezTo>
                <a:lnTo>
                  <a:pt x="6171" y="2803"/>
                </a:lnTo>
                <a:lnTo>
                  <a:pt x="0" y="1"/>
                </a:ln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72C4">
                  <a:lumMod val="25000"/>
                </a:srgbClr>
              </a:solidFill>
              <a:effectLst/>
              <a:uLnTx/>
              <a:uFillTx/>
              <a:latin typeface="Calibri" panose="020F0502020204030204"/>
              <a:ea typeface="+mn-ea"/>
              <a:cs typeface="+mn-cs"/>
            </a:endParaRPr>
          </a:p>
        </p:txBody>
      </p:sp>
      <p:sp>
        <p:nvSpPr>
          <p:cNvPr id="21" name="Google Shape;1699;p61">
            <a:extLst>
              <a:ext uri="{FF2B5EF4-FFF2-40B4-BE49-F238E27FC236}">
                <a16:creationId xmlns:a16="http://schemas.microsoft.com/office/drawing/2014/main" id="{CDB854E9-5890-0D4A-88CE-4D8CD8BFBEF6}"/>
              </a:ext>
            </a:extLst>
          </p:cNvPr>
          <p:cNvSpPr/>
          <p:nvPr/>
        </p:nvSpPr>
        <p:spPr>
          <a:xfrm>
            <a:off x="1921810" y="2341110"/>
            <a:ext cx="459808" cy="385200"/>
          </a:xfrm>
          <a:custGeom>
            <a:avLst/>
            <a:gdLst/>
            <a:ahLst/>
            <a:cxnLst/>
            <a:rect l="l" t="t" r="r" b="b"/>
            <a:pathLst>
              <a:path w="16776" h="14424" extrusionOk="0">
                <a:moveTo>
                  <a:pt x="6235" y="0"/>
                </a:moveTo>
                <a:cubicBezTo>
                  <a:pt x="5568" y="1034"/>
                  <a:pt x="5768" y="3669"/>
                  <a:pt x="5034" y="4603"/>
                </a:cubicBezTo>
                <a:cubicBezTo>
                  <a:pt x="4701" y="5004"/>
                  <a:pt x="4334" y="5104"/>
                  <a:pt x="4067" y="5104"/>
                </a:cubicBezTo>
                <a:cubicBezTo>
                  <a:pt x="3767" y="4103"/>
                  <a:pt x="3033" y="2002"/>
                  <a:pt x="1899" y="1468"/>
                </a:cubicBezTo>
                <a:cubicBezTo>
                  <a:pt x="1770" y="1402"/>
                  <a:pt x="1649" y="1371"/>
                  <a:pt x="1536" y="1371"/>
                </a:cubicBezTo>
                <a:cubicBezTo>
                  <a:pt x="322" y="1371"/>
                  <a:pt x="0" y="4924"/>
                  <a:pt x="1465" y="7639"/>
                </a:cubicBezTo>
                <a:cubicBezTo>
                  <a:pt x="2070" y="8764"/>
                  <a:pt x="2703" y="9116"/>
                  <a:pt x="3255" y="9116"/>
                </a:cubicBezTo>
                <a:cubicBezTo>
                  <a:pt x="3768" y="9116"/>
                  <a:pt x="4211" y="8812"/>
                  <a:pt x="4500" y="8540"/>
                </a:cubicBezTo>
                <a:cubicBezTo>
                  <a:pt x="5776" y="11496"/>
                  <a:pt x="7952" y="14423"/>
                  <a:pt x="10568" y="14423"/>
                </a:cubicBezTo>
                <a:cubicBezTo>
                  <a:pt x="10756" y="14423"/>
                  <a:pt x="10946" y="14408"/>
                  <a:pt x="11138" y="14377"/>
                </a:cubicBezTo>
                <a:cubicBezTo>
                  <a:pt x="15842" y="13610"/>
                  <a:pt x="16776" y="2536"/>
                  <a:pt x="16776" y="2535"/>
                </a:cubicBezTo>
                <a:lnTo>
                  <a:pt x="16776" y="2535"/>
                </a:lnTo>
                <a:cubicBezTo>
                  <a:pt x="16187" y="3065"/>
                  <a:pt x="15552" y="3250"/>
                  <a:pt x="14953" y="3250"/>
                </a:cubicBezTo>
                <a:cubicBezTo>
                  <a:pt x="13551" y="3250"/>
                  <a:pt x="12339" y="2235"/>
                  <a:pt x="12339" y="2235"/>
                </a:cubicBezTo>
                <a:lnTo>
                  <a:pt x="12339" y="2235"/>
                </a:lnTo>
                <a:cubicBezTo>
                  <a:pt x="12339" y="2235"/>
                  <a:pt x="12691" y="4799"/>
                  <a:pt x="11126" y="4799"/>
                </a:cubicBezTo>
                <a:cubicBezTo>
                  <a:pt x="10888" y="4799"/>
                  <a:pt x="10606" y="4740"/>
                  <a:pt x="10271" y="4603"/>
                </a:cubicBezTo>
                <a:cubicBezTo>
                  <a:pt x="7736" y="3569"/>
                  <a:pt x="6235" y="0"/>
                  <a:pt x="6235" y="0"/>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472C4">
                  <a:lumMod val="25000"/>
                </a:srgbClr>
              </a:solidFill>
              <a:effectLst/>
              <a:uLnTx/>
              <a:uFillTx/>
              <a:latin typeface="Calibri" panose="020F0502020204030204"/>
              <a:ea typeface="+mn-ea"/>
              <a:cs typeface="+mn-cs"/>
            </a:endParaRPr>
          </a:p>
        </p:txBody>
      </p:sp>
      <p:sp>
        <p:nvSpPr>
          <p:cNvPr id="22" name="Google Shape;1700;p61">
            <a:extLst>
              <a:ext uri="{FF2B5EF4-FFF2-40B4-BE49-F238E27FC236}">
                <a16:creationId xmlns:a16="http://schemas.microsoft.com/office/drawing/2014/main" id="{CB6D3943-40D2-C14D-860D-E27462364F18}"/>
              </a:ext>
            </a:extLst>
          </p:cNvPr>
          <p:cNvSpPr/>
          <p:nvPr/>
        </p:nvSpPr>
        <p:spPr>
          <a:xfrm>
            <a:off x="1648517" y="2787823"/>
            <a:ext cx="396823" cy="800871"/>
          </a:xfrm>
          <a:custGeom>
            <a:avLst/>
            <a:gdLst/>
            <a:ahLst/>
            <a:cxnLst/>
            <a:rect l="l" t="t" r="r" b="b"/>
            <a:pathLst>
              <a:path w="14478" h="29989" extrusionOk="0">
                <a:moveTo>
                  <a:pt x="7239" y="1"/>
                </a:moveTo>
                <a:cubicBezTo>
                  <a:pt x="4403" y="301"/>
                  <a:pt x="3069" y="2503"/>
                  <a:pt x="3069" y="2503"/>
                </a:cubicBezTo>
                <a:cubicBezTo>
                  <a:pt x="3069" y="2503"/>
                  <a:pt x="10408" y="8574"/>
                  <a:pt x="9807" y="15278"/>
                </a:cubicBezTo>
                <a:cubicBezTo>
                  <a:pt x="9240" y="22017"/>
                  <a:pt x="367" y="26453"/>
                  <a:pt x="367" y="26453"/>
                </a:cubicBezTo>
                <a:cubicBezTo>
                  <a:pt x="0" y="28488"/>
                  <a:pt x="1301" y="29989"/>
                  <a:pt x="1301" y="29989"/>
                </a:cubicBezTo>
                <a:cubicBezTo>
                  <a:pt x="1301" y="29989"/>
                  <a:pt x="14477" y="23451"/>
                  <a:pt x="13877" y="13611"/>
                </a:cubicBezTo>
                <a:cubicBezTo>
                  <a:pt x="13310" y="3770"/>
                  <a:pt x="7239" y="1"/>
                  <a:pt x="72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1701;p61">
            <a:extLst>
              <a:ext uri="{FF2B5EF4-FFF2-40B4-BE49-F238E27FC236}">
                <a16:creationId xmlns:a16="http://schemas.microsoft.com/office/drawing/2014/main" id="{F8FECCF9-5F8D-3342-A133-460CB8BD0102}"/>
              </a:ext>
            </a:extLst>
          </p:cNvPr>
          <p:cNvSpPr/>
          <p:nvPr/>
        </p:nvSpPr>
        <p:spPr>
          <a:xfrm>
            <a:off x="2071821" y="3696223"/>
            <a:ext cx="433387" cy="241229"/>
          </a:xfrm>
          <a:custGeom>
            <a:avLst/>
            <a:gdLst/>
            <a:ahLst/>
            <a:cxnLst/>
            <a:rect l="l" t="t" r="r" b="b"/>
            <a:pathLst>
              <a:path w="15812" h="9033" extrusionOk="0">
                <a:moveTo>
                  <a:pt x="10680" y="1"/>
                </a:moveTo>
                <a:cubicBezTo>
                  <a:pt x="9470" y="1"/>
                  <a:pt x="6472" y="1444"/>
                  <a:pt x="6472" y="1444"/>
                </a:cubicBezTo>
                <a:lnTo>
                  <a:pt x="2035" y="510"/>
                </a:lnTo>
                <a:lnTo>
                  <a:pt x="0" y="5214"/>
                </a:lnTo>
                <a:lnTo>
                  <a:pt x="5171" y="5948"/>
                </a:lnTo>
                <a:cubicBezTo>
                  <a:pt x="6241" y="6602"/>
                  <a:pt x="10705" y="9032"/>
                  <a:pt x="11685" y="9032"/>
                </a:cubicBezTo>
                <a:cubicBezTo>
                  <a:pt x="11804" y="9032"/>
                  <a:pt x="11872" y="8996"/>
                  <a:pt x="11876" y="8917"/>
                </a:cubicBezTo>
                <a:cubicBezTo>
                  <a:pt x="11909" y="8216"/>
                  <a:pt x="9874" y="7115"/>
                  <a:pt x="9874" y="7115"/>
                </a:cubicBezTo>
                <a:lnTo>
                  <a:pt x="9874" y="7115"/>
                </a:lnTo>
                <a:cubicBezTo>
                  <a:pt x="9874" y="7115"/>
                  <a:pt x="11585" y="7503"/>
                  <a:pt x="12616" y="7503"/>
                </a:cubicBezTo>
                <a:cubicBezTo>
                  <a:pt x="13066" y="7503"/>
                  <a:pt x="13387" y="7428"/>
                  <a:pt x="13377" y="7215"/>
                </a:cubicBezTo>
                <a:cubicBezTo>
                  <a:pt x="13377" y="6448"/>
                  <a:pt x="10675" y="5714"/>
                  <a:pt x="10675" y="5714"/>
                </a:cubicBezTo>
                <a:lnTo>
                  <a:pt x="10675" y="5714"/>
                </a:lnTo>
                <a:cubicBezTo>
                  <a:pt x="10675" y="5714"/>
                  <a:pt x="12058" y="5867"/>
                  <a:pt x="13119" y="5867"/>
                </a:cubicBezTo>
                <a:cubicBezTo>
                  <a:pt x="13915" y="5867"/>
                  <a:pt x="14530" y="5781"/>
                  <a:pt x="14244" y="5481"/>
                </a:cubicBezTo>
                <a:cubicBezTo>
                  <a:pt x="13577" y="4780"/>
                  <a:pt x="11409" y="4046"/>
                  <a:pt x="11409" y="4046"/>
                </a:cubicBezTo>
                <a:cubicBezTo>
                  <a:pt x="11409" y="4046"/>
                  <a:pt x="15812" y="3446"/>
                  <a:pt x="14878" y="2912"/>
                </a:cubicBezTo>
                <a:cubicBezTo>
                  <a:pt x="13944" y="2379"/>
                  <a:pt x="9741" y="2012"/>
                  <a:pt x="9741" y="2012"/>
                </a:cubicBezTo>
                <a:cubicBezTo>
                  <a:pt x="9741" y="2012"/>
                  <a:pt x="11876" y="344"/>
                  <a:pt x="10975" y="43"/>
                </a:cubicBezTo>
                <a:cubicBezTo>
                  <a:pt x="10896" y="14"/>
                  <a:pt x="10796" y="1"/>
                  <a:pt x="10680" y="1"/>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72C4">
                  <a:lumMod val="25000"/>
                </a:srgbClr>
              </a:solidFill>
              <a:effectLst/>
              <a:uLnTx/>
              <a:uFillTx/>
              <a:latin typeface="Calibri" panose="020F0502020204030204"/>
              <a:ea typeface="+mn-ea"/>
              <a:cs typeface="+mn-cs"/>
            </a:endParaRPr>
          </a:p>
        </p:txBody>
      </p:sp>
      <p:sp>
        <p:nvSpPr>
          <p:cNvPr id="24" name="Google Shape;1702;p61">
            <a:extLst>
              <a:ext uri="{FF2B5EF4-FFF2-40B4-BE49-F238E27FC236}">
                <a16:creationId xmlns:a16="http://schemas.microsoft.com/office/drawing/2014/main" id="{9FF33C7D-564A-BE4B-8496-1D51FB7C1B79}"/>
              </a:ext>
            </a:extLst>
          </p:cNvPr>
          <p:cNvSpPr/>
          <p:nvPr/>
        </p:nvSpPr>
        <p:spPr>
          <a:xfrm>
            <a:off x="1383361" y="2918790"/>
            <a:ext cx="795456" cy="955869"/>
          </a:xfrm>
          <a:custGeom>
            <a:avLst/>
            <a:gdLst/>
            <a:ahLst/>
            <a:cxnLst/>
            <a:rect l="l" t="t" r="r" b="b"/>
            <a:pathLst>
              <a:path w="29022" h="35793" extrusionOk="0">
                <a:moveTo>
                  <a:pt x="10942" y="0"/>
                </a:moveTo>
                <a:lnTo>
                  <a:pt x="2069" y="21382"/>
                </a:lnTo>
                <a:cubicBezTo>
                  <a:pt x="1" y="26386"/>
                  <a:pt x="3169" y="32057"/>
                  <a:pt x="8540" y="32891"/>
                </a:cubicBezTo>
                <a:lnTo>
                  <a:pt x="27287" y="35793"/>
                </a:lnTo>
                <a:lnTo>
                  <a:pt x="29021" y="29255"/>
                </a:lnTo>
                <a:lnTo>
                  <a:pt x="12343" y="23784"/>
                </a:lnTo>
                <a:lnTo>
                  <a:pt x="18514" y="9340"/>
                </a:lnTo>
                <a:cubicBezTo>
                  <a:pt x="18514" y="9340"/>
                  <a:pt x="15612" y="1335"/>
                  <a:pt x="1094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1703;p61">
            <a:extLst>
              <a:ext uri="{FF2B5EF4-FFF2-40B4-BE49-F238E27FC236}">
                <a16:creationId xmlns:a16="http://schemas.microsoft.com/office/drawing/2014/main" id="{7DCED8DB-952D-794C-8542-509EBBB3C18F}"/>
              </a:ext>
            </a:extLst>
          </p:cNvPr>
          <p:cNvSpPr/>
          <p:nvPr/>
        </p:nvSpPr>
        <p:spPr>
          <a:xfrm>
            <a:off x="2366220" y="2803874"/>
            <a:ext cx="162781" cy="695757"/>
          </a:xfrm>
          <a:custGeom>
            <a:avLst/>
            <a:gdLst/>
            <a:ahLst/>
            <a:cxnLst/>
            <a:rect l="l" t="t" r="r" b="b"/>
            <a:pathLst>
              <a:path w="5939" h="26053" extrusionOk="0">
                <a:moveTo>
                  <a:pt x="0" y="0"/>
                </a:moveTo>
                <a:cubicBezTo>
                  <a:pt x="0" y="1"/>
                  <a:pt x="1568" y="22750"/>
                  <a:pt x="4804" y="26052"/>
                </a:cubicBezTo>
                <a:cubicBezTo>
                  <a:pt x="4804" y="26052"/>
                  <a:pt x="5938" y="24384"/>
                  <a:pt x="5638" y="23484"/>
                </a:cubicBezTo>
                <a:cubicBezTo>
                  <a:pt x="5338" y="22583"/>
                  <a:pt x="4070" y="15111"/>
                  <a:pt x="4037" y="10908"/>
                </a:cubicBezTo>
                <a:cubicBezTo>
                  <a:pt x="4003" y="6338"/>
                  <a:pt x="4871" y="2502"/>
                  <a:pt x="4871" y="2502"/>
                </a:cubicBezTo>
                <a:cubicBezTo>
                  <a:pt x="4871" y="2502"/>
                  <a:pt x="1635" y="401"/>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1704;p61">
            <a:extLst>
              <a:ext uri="{FF2B5EF4-FFF2-40B4-BE49-F238E27FC236}">
                <a16:creationId xmlns:a16="http://schemas.microsoft.com/office/drawing/2014/main" id="{4FB8D912-A282-5D4F-948D-4185246D2064}"/>
              </a:ext>
            </a:extLst>
          </p:cNvPr>
          <p:cNvSpPr/>
          <p:nvPr/>
        </p:nvSpPr>
        <p:spPr>
          <a:xfrm>
            <a:off x="2922101" y="3439953"/>
            <a:ext cx="382187" cy="292585"/>
          </a:xfrm>
          <a:custGeom>
            <a:avLst/>
            <a:gdLst/>
            <a:ahLst/>
            <a:cxnLst/>
            <a:rect l="l" t="t" r="r" b="b"/>
            <a:pathLst>
              <a:path w="13944" h="10956" extrusionOk="0">
                <a:moveTo>
                  <a:pt x="7100" y="0"/>
                </a:moveTo>
                <a:cubicBezTo>
                  <a:pt x="4808" y="0"/>
                  <a:pt x="3603" y="2101"/>
                  <a:pt x="3603" y="2101"/>
                </a:cubicBezTo>
                <a:cubicBezTo>
                  <a:pt x="3603" y="2101"/>
                  <a:pt x="3483" y="2080"/>
                  <a:pt x="3287" y="2080"/>
                </a:cubicBezTo>
                <a:cubicBezTo>
                  <a:pt x="2516" y="2080"/>
                  <a:pt x="580" y="2398"/>
                  <a:pt x="234" y="5537"/>
                </a:cubicBezTo>
                <a:cubicBezTo>
                  <a:pt x="1" y="7538"/>
                  <a:pt x="1268" y="9039"/>
                  <a:pt x="2669" y="9840"/>
                </a:cubicBezTo>
                <a:cubicBezTo>
                  <a:pt x="3541" y="10350"/>
                  <a:pt x="5213" y="10955"/>
                  <a:pt x="6933" y="10955"/>
                </a:cubicBezTo>
                <a:cubicBezTo>
                  <a:pt x="7911" y="10955"/>
                  <a:pt x="8904" y="10760"/>
                  <a:pt x="9774" y="10240"/>
                </a:cubicBezTo>
                <a:cubicBezTo>
                  <a:pt x="12209" y="8806"/>
                  <a:pt x="13944" y="4569"/>
                  <a:pt x="11409" y="2167"/>
                </a:cubicBezTo>
                <a:cubicBezTo>
                  <a:pt x="9703" y="540"/>
                  <a:pt x="8261" y="0"/>
                  <a:pt x="710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1705;p61">
            <a:extLst>
              <a:ext uri="{FF2B5EF4-FFF2-40B4-BE49-F238E27FC236}">
                <a16:creationId xmlns:a16="http://schemas.microsoft.com/office/drawing/2014/main" id="{C5574D30-67F2-054A-AA43-C660A513182A}"/>
              </a:ext>
            </a:extLst>
          </p:cNvPr>
          <p:cNvSpPr/>
          <p:nvPr/>
        </p:nvSpPr>
        <p:spPr>
          <a:xfrm>
            <a:off x="3084855" y="5740047"/>
            <a:ext cx="130768" cy="153263"/>
          </a:xfrm>
          <a:custGeom>
            <a:avLst/>
            <a:gdLst/>
            <a:ahLst/>
            <a:cxnLst/>
            <a:rect l="l" t="t" r="r" b="b"/>
            <a:pathLst>
              <a:path w="4771" h="5739" extrusionOk="0">
                <a:moveTo>
                  <a:pt x="100" y="1"/>
                </a:moveTo>
                <a:lnTo>
                  <a:pt x="0" y="5738"/>
                </a:lnTo>
                <a:lnTo>
                  <a:pt x="3936" y="5738"/>
                </a:lnTo>
                <a:lnTo>
                  <a:pt x="4770" y="234"/>
                </a:lnTo>
                <a:lnTo>
                  <a:pt x="10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1706;p61">
            <a:extLst>
              <a:ext uri="{FF2B5EF4-FFF2-40B4-BE49-F238E27FC236}">
                <a16:creationId xmlns:a16="http://schemas.microsoft.com/office/drawing/2014/main" id="{EFD0BDEB-9AF7-A542-AFDE-6ECCE42610E1}"/>
              </a:ext>
            </a:extLst>
          </p:cNvPr>
          <p:cNvSpPr/>
          <p:nvPr/>
        </p:nvSpPr>
        <p:spPr>
          <a:xfrm>
            <a:off x="3080278" y="5893286"/>
            <a:ext cx="234071" cy="81077"/>
          </a:xfrm>
          <a:custGeom>
            <a:avLst/>
            <a:gdLst/>
            <a:ahLst/>
            <a:cxnLst/>
            <a:rect l="l" t="t" r="r" b="b"/>
            <a:pathLst>
              <a:path w="8540" h="3036" extrusionOk="0">
                <a:moveTo>
                  <a:pt x="167" y="0"/>
                </a:moveTo>
                <a:lnTo>
                  <a:pt x="0" y="3036"/>
                </a:lnTo>
                <a:lnTo>
                  <a:pt x="8540" y="3036"/>
                </a:lnTo>
                <a:cubicBezTo>
                  <a:pt x="8540" y="3036"/>
                  <a:pt x="8039" y="634"/>
                  <a:pt x="41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1707;p61">
            <a:extLst>
              <a:ext uri="{FF2B5EF4-FFF2-40B4-BE49-F238E27FC236}">
                <a16:creationId xmlns:a16="http://schemas.microsoft.com/office/drawing/2014/main" id="{6AC606CB-1E8C-804C-989A-B65CE857F444}"/>
              </a:ext>
            </a:extLst>
          </p:cNvPr>
          <p:cNvSpPr/>
          <p:nvPr/>
        </p:nvSpPr>
        <p:spPr>
          <a:xfrm>
            <a:off x="2660619" y="5686608"/>
            <a:ext cx="170072" cy="178179"/>
          </a:xfrm>
          <a:custGeom>
            <a:avLst/>
            <a:gdLst/>
            <a:ahLst/>
            <a:cxnLst/>
            <a:rect l="l" t="t" r="r" b="b"/>
            <a:pathLst>
              <a:path w="6205" h="6672" extrusionOk="0">
                <a:moveTo>
                  <a:pt x="1835" y="0"/>
                </a:moveTo>
                <a:lnTo>
                  <a:pt x="0" y="5471"/>
                </a:lnTo>
                <a:lnTo>
                  <a:pt x="3703" y="6672"/>
                </a:lnTo>
                <a:lnTo>
                  <a:pt x="6205" y="1668"/>
                </a:lnTo>
                <a:lnTo>
                  <a:pt x="1835"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1708;p61">
            <a:extLst>
              <a:ext uri="{FF2B5EF4-FFF2-40B4-BE49-F238E27FC236}">
                <a16:creationId xmlns:a16="http://schemas.microsoft.com/office/drawing/2014/main" id="{DB4900D0-0C0B-7C4B-9269-7AA23D755BC5}"/>
              </a:ext>
            </a:extLst>
          </p:cNvPr>
          <p:cNvSpPr/>
          <p:nvPr/>
        </p:nvSpPr>
        <p:spPr>
          <a:xfrm>
            <a:off x="2630442" y="5832689"/>
            <a:ext cx="230425" cy="144344"/>
          </a:xfrm>
          <a:custGeom>
            <a:avLst/>
            <a:gdLst/>
            <a:ahLst/>
            <a:cxnLst/>
            <a:rect l="l" t="t" r="r" b="b"/>
            <a:pathLst>
              <a:path w="8407" h="5405" extrusionOk="0">
                <a:moveTo>
                  <a:pt x="1101" y="1"/>
                </a:moveTo>
                <a:lnTo>
                  <a:pt x="1" y="2803"/>
                </a:lnTo>
                <a:lnTo>
                  <a:pt x="8140" y="5405"/>
                </a:lnTo>
                <a:cubicBezTo>
                  <a:pt x="8140" y="5405"/>
                  <a:pt x="8407" y="3003"/>
                  <a:pt x="4804" y="1202"/>
                </a:cubicBezTo>
                <a:lnTo>
                  <a:pt x="1101"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1709;p61">
            <a:extLst>
              <a:ext uri="{FF2B5EF4-FFF2-40B4-BE49-F238E27FC236}">
                <a16:creationId xmlns:a16="http://schemas.microsoft.com/office/drawing/2014/main" id="{39683405-4CBA-DB47-9DF8-D2A9B8A752C5}"/>
              </a:ext>
            </a:extLst>
          </p:cNvPr>
          <p:cNvSpPr/>
          <p:nvPr/>
        </p:nvSpPr>
        <p:spPr>
          <a:xfrm>
            <a:off x="2858102" y="4543652"/>
            <a:ext cx="458081" cy="1305096"/>
          </a:xfrm>
          <a:custGeom>
            <a:avLst/>
            <a:gdLst/>
            <a:ahLst/>
            <a:cxnLst/>
            <a:rect l="l" t="t" r="r" b="b"/>
            <a:pathLst>
              <a:path w="16713" h="48870" extrusionOk="0">
                <a:moveTo>
                  <a:pt x="1" y="1"/>
                </a:moveTo>
                <a:lnTo>
                  <a:pt x="5371" y="15545"/>
                </a:lnTo>
                <a:lnTo>
                  <a:pt x="7706" y="22283"/>
                </a:lnTo>
                <a:lnTo>
                  <a:pt x="7506" y="30089"/>
                </a:lnTo>
                <a:lnTo>
                  <a:pt x="7106" y="48869"/>
                </a:lnTo>
                <a:lnTo>
                  <a:pt x="13343" y="48869"/>
                </a:lnTo>
                <a:lnTo>
                  <a:pt x="16579" y="22350"/>
                </a:lnTo>
                <a:cubicBezTo>
                  <a:pt x="16713" y="21216"/>
                  <a:pt x="16679" y="20115"/>
                  <a:pt x="16446" y="19014"/>
                </a:cubicBezTo>
                <a:lnTo>
                  <a:pt x="14744" y="1035"/>
                </a:lnTo>
                <a:lnTo>
                  <a:pt x="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1710;p61">
            <a:extLst>
              <a:ext uri="{FF2B5EF4-FFF2-40B4-BE49-F238E27FC236}">
                <a16:creationId xmlns:a16="http://schemas.microsoft.com/office/drawing/2014/main" id="{4267D794-44DA-D347-B039-4B1B01D1D90F}"/>
              </a:ext>
            </a:extLst>
          </p:cNvPr>
          <p:cNvSpPr/>
          <p:nvPr/>
        </p:nvSpPr>
        <p:spPr>
          <a:xfrm>
            <a:off x="2646915" y="4638992"/>
            <a:ext cx="513831" cy="1213309"/>
          </a:xfrm>
          <a:custGeom>
            <a:avLst/>
            <a:gdLst/>
            <a:ahLst/>
            <a:cxnLst/>
            <a:rect l="l" t="t" r="r" b="b"/>
            <a:pathLst>
              <a:path w="18747" h="45433" extrusionOk="0">
                <a:moveTo>
                  <a:pt x="5971" y="0"/>
                </a:moveTo>
                <a:lnTo>
                  <a:pt x="6305" y="19948"/>
                </a:lnTo>
                <a:lnTo>
                  <a:pt x="0" y="43298"/>
                </a:lnTo>
                <a:lnTo>
                  <a:pt x="5971" y="45433"/>
                </a:lnTo>
                <a:lnTo>
                  <a:pt x="16679" y="19814"/>
                </a:lnTo>
                <a:lnTo>
                  <a:pt x="18747" y="1434"/>
                </a:lnTo>
                <a:lnTo>
                  <a:pt x="597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1711;p61">
            <a:extLst>
              <a:ext uri="{FF2B5EF4-FFF2-40B4-BE49-F238E27FC236}">
                <a16:creationId xmlns:a16="http://schemas.microsoft.com/office/drawing/2014/main" id="{736C8AD2-D659-1B44-AAD1-3E00A02B9AEB}"/>
              </a:ext>
            </a:extLst>
          </p:cNvPr>
          <p:cNvSpPr/>
          <p:nvPr/>
        </p:nvSpPr>
        <p:spPr>
          <a:xfrm>
            <a:off x="3254900" y="3945923"/>
            <a:ext cx="158203" cy="478376"/>
          </a:xfrm>
          <a:custGeom>
            <a:avLst/>
            <a:gdLst/>
            <a:ahLst/>
            <a:cxnLst/>
            <a:rect l="l" t="t" r="r" b="b"/>
            <a:pathLst>
              <a:path w="5772" h="17913" extrusionOk="0">
                <a:moveTo>
                  <a:pt x="2636" y="0"/>
                </a:moveTo>
                <a:lnTo>
                  <a:pt x="1" y="17379"/>
                </a:lnTo>
                <a:lnTo>
                  <a:pt x="5771" y="17913"/>
                </a:lnTo>
                <a:lnTo>
                  <a:pt x="263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712;p61">
            <a:extLst>
              <a:ext uri="{FF2B5EF4-FFF2-40B4-BE49-F238E27FC236}">
                <a16:creationId xmlns:a16="http://schemas.microsoft.com/office/drawing/2014/main" id="{9D64098B-3D14-1D4D-BBF4-EBEF3E021B17}"/>
              </a:ext>
            </a:extLst>
          </p:cNvPr>
          <p:cNvSpPr/>
          <p:nvPr/>
        </p:nvSpPr>
        <p:spPr>
          <a:xfrm>
            <a:off x="2777658" y="3855068"/>
            <a:ext cx="549489" cy="845389"/>
          </a:xfrm>
          <a:custGeom>
            <a:avLst/>
            <a:gdLst/>
            <a:ahLst/>
            <a:cxnLst/>
            <a:rect l="l" t="t" r="r" b="b"/>
            <a:pathLst>
              <a:path w="20048" h="31656" extrusionOk="0">
                <a:moveTo>
                  <a:pt x="9768" y="1"/>
                </a:moveTo>
                <a:cubicBezTo>
                  <a:pt x="2500" y="1"/>
                  <a:pt x="0" y="3869"/>
                  <a:pt x="0" y="3869"/>
                </a:cubicBezTo>
                <a:lnTo>
                  <a:pt x="734" y="31656"/>
                </a:lnTo>
                <a:lnTo>
                  <a:pt x="18947" y="31656"/>
                </a:lnTo>
                <a:lnTo>
                  <a:pt x="20048" y="3402"/>
                </a:lnTo>
                <a:cubicBezTo>
                  <a:pt x="19014" y="2502"/>
                  <a:pt x="15378" y="533"/>
                  <a:pt x="12743" y="200"/>
                </a:cubicBezTo>
                <a:cubicBezTo>
                  <a:pt x="11672" y="62"/>
                  <a:pt x="10682" y="1"/>
                  <a:pt x="97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713;p61">
            <a:extLst>
              <a:ext uri="{FF2B5EF4-FFF2-40B4-BE49-F238E27FC236}">
                <a16:creationId xmlns:a16="http://schemas.microsoft.com/office/drawing/2014/main" id="{16CA40D4-05AE-6743-AFB3-A1BBA9680A7E}"/>
              </a:ext>
            </a:extLst>
          </p:cNvPr>
          <p:cNvSpPr/>
          <p:nvPr/>
        </p:nvSpPr>
        <p:spPr>
          <a:xfrm>
            <a:off x="2781300" y="4063508"/>
            <a:ext cx="160040" cy="383144"/>
          </a:xfrm>
          <a:custGeom>
            <a:avLst/>
            <a:gdLst/>
            <a:ahLst/>
            <a:cxnLst/>
            <a:rect l="l" t="t" r="r" b="b"/>
            <a:pathLst>
              <a:path w="5839" h="14347" extrusionOk="0">
                <a:moveTo>
                  <a:pt x="3670" y="0"/>
                </a:moveTo>
                <a:lnTo>
                  <a:pt x="2502" y="1134"/>
                </a:lnTo>
                <a:cubicBezTo>
                  <a:pt x="2502" y="1134"/>
                  <a:pt x="968" y="5604"/>
                  <a:pt x="868" y="6105"/>
                </a:cubicBezTo>
                <a:cubicBezTo>
                  <a:pt x="768" y="6605"/>
                  <a:pt x="1" y="14277"/>
                  <a:pt x="368" y="14344"/>
                </a:cubicBezTo>
                <a:cubicBezTo>
                  <a:pt x="389" y="14346"/>
                  <a:pt x="425" y="14347"/>
                  <a:pt x="475" y="14347"/>
                </a:cubicBezTo>
                <a:cubicBezTo>
                  <a:pt x="1265" y="14347"/>
                  <a:pt x="5385" y="14110"/>
                  <a:pt x="5605" y="14110"/>
                </a:cubicBezTo>
                <a:cubicBezTo>
                  <a:pt x="5838" y="14110"/>
                  <a:pt x="3670" y="0"/>
                  <a:pt x="367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714;p61">
            <a:extLst>
              <a:ext uri="{FF2B5EF4-FFF2-40B4-BE49-F238E27FC236}">
                <a16:creationId xmlns:a16="http://schemas.microsoft.com/office/drawing/2014/main" id="{CFEB1EE8-9DDB-2E45-819A-58491C1C6F48}"/>
              </a:ext>
            </a:extLst>
          </p:cNvPr>
          <p:cNvSpPr/>
          <p:nvPr/>
        </p:nvSpPr>
        <p:spPr>
          <a:xfrm>
            <a:off x="2868161" y="4102231"/>
            <a:ext cx="512023" cy="492316"/>
          </a:xfrm>
          <a:custGeom>
            <a:avLst/>
            <a:gdLst/>
            <a:ahLst/>
            <a:cxnLst/>
            <a:rect l="l" t="t" r="r" b="b"/>
            <a:pathLst>
              <a:path w="18681" h="18435" extrusionOk="0">
                <a:moveTo>
                  <a:pt x="8890" y="0"/>
                </a:moveTo>
                <a:cubicBezTo>
                  <a:pt x="6386" y="0"/>
                  <a:pt x="4039" y="458"/>
                  <a:pt x="3203" y="1419"/>
                </a:cubicBezTo>
                <a:cubicBezTo>
                  <a:pt x="1702" y="3154"/>
                  <a:pt x="67" y="6189"/>
                  <a:pt x="34" y="9792"/>
                </a:cubicBezTo>
                <a:cubicBezTo>
                  <a:pt x="1" y="10692"/>
                  <a:pt x="101" y="11693"/>
                  <a:pt x="334" y="12694"/>
                </a:cubicBezTo>
                <a:cubicBezTo>
                  <a:pt x="1337" y="17101"/>
                  <a:pt x="6107" y="18434"/>
                  <a:pt x="9293" y="18434"/>
                </a:cubicBezTo>
                <a:cubicBezTo>
                  <a:pt x="9604" y="18434"/>
                  <a:pt x="9899" y="18422"/>
                  <a:pt x="10174" y="18398"/>
                </a:cubicBezTo>
                <a:cubicBezTo>
                  <a:pt x="13243" y="18164"/>
                  <a:pt x="15945" y="16663"/>
                  <a:pt x="16712" y="15562"/>
                </a:cubicBezTo>
                <a:cubicBezTo>
                  <a:pt x="18681" y="12827"/>
                  <a:pt x="18080" y="4455"/>
                  <a:pt x="16346" y="2053"/>
                </a:cubicBezTo>
                <a:cubicBezTo>
                  <a:pt x="16045" y="1653"/>
                  <a:pt x="15545" y="1319"/>
                  <a:pt x="14911" y="1019"/>
                </a:cubicBezTo>
                <a:cubicBezTo>
                  <a:pt x="13387" y="350"/>
                  <a:pt x="11078" y="0"/>
                  <a:pt x="88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715;p61">
            <a:extLst>
              <a:ext uri="{FF2B5EF4-FFF2-40B4-BE49-F238E27FC236}">
                <a16:creationId xmlns:a16="http://schemas.microsoft.com/office/drawing/2014/main" id="{AEAA26F2-FF4C-C54A-83A1-AEF771C707E9}"/>
              </a:ext>
            </a:extLst>
          </p:cNvPr>
          <p:cNvSpPr/>
          <p:nvPr/>
        </p:nvSpPr>
        <p:spPr>
          <a:xfrm>
            <a:off x="2868161" y="4129418"/>
            <a:ext cx="512023" cy="465129"/>
          </a:xfrm>
          <a:custGeom>
            <a:avLst/>
            <a:gdLst/>
            <a:ahLst/>
            <a:cxnLst/>
            <a:rect l="l" t="t" r="r" b="b"/>
            <a:pathLst>
              <a:path w="18681" h="17417" extrusionOk="0">
                <a:moveTo>
                  <a:pt x="14911" y="1"/>
                </a:moveTo>
                <a:lnTo>
                  <a:pt x="14911" y="1"/>
                </a:lnTo>
                <a:cubicBezTo>
                  <a:pt x="15178" y="1935"/>
                  <a:pt x="15778" y="6439"/>
                  <a:pt x="15345" y="8240"/>
                </a:cubicBezTo>
                <a:cubicBezTo>
                  <a:pt x="14919" y="9897"/>
                  <a:pt x="9319" y="10815"/>
                  <a:pt x="5233" y="10815"/>
                </a:cubicBezTo>
                <a:cubicBezTo>
                  <a:pt x="3561" y="10815"/>
                  <a:pt x="2142" y="10661"/>
                  <a:pt x="1435" y="10341"/>
                </a:cubicBezTo>
                <a:cubicBezTo>
                  <a:pt x="768" y="10041"/>
                  <a:pt x="334" y="9474"/>
                  <a:pt x="34" y="8774"/>
                </a:cubicBezTo>
                <a:lnTo>
                  <a:pt x="34" y="8774"/>
                </a:lnTo>
                <a:cubicBezTo>
                  <a:pt x="1" y="9674"/>
                  <a:pt x="101" y="10675"/>
                  <a:pt x="334" y="11676"/>
                </a:cubicBezTo>
                <a:cubicBezTo>
                  <a:pt x="1337" y="16083"/>
                  <a:pt x="6107" y="17416"/>
                  <a:pt x="9293" y="17416"/>
                </a:cubicBezTo>
                <a:cubicBezTo>
                  <a:pt x="9604" y="17416"/>
                  <a:pt x="9899" y="17404"/>
                  <a:pt x="10174" y="17380"/>
                </a:cubicBezTo>
                <a:cubicBezTo>
                  <a:pt x="13243" y="17146"/>
                  <a:pt x="15945" y="15645"/>
                  <a:pt x="16712" y="14544"/>
                </a:cubicBezTo>
                <a:cubicBezTo>
                  <a:pt x="18681" y="11809"/>
                  <a:pt x="18080" y="3437"/>
                  <a:pt x="16346" y="1035"/>
                </a:cubicBezTo>
                <a:cubicBezTo>
                  <a:pt x="16045" y="635"/>
                  <a:pt x="15545" y="301"/>
                  <a:pt x="1491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716;p61">
            <a:extLst>
              <a:ext uri="{FF2B5EF4-FFF2-40B4-BE49-F238E27FC236}">
                <a16:creationId xmlns:a16="http://schemas.microsoft.com/office/drawing/2014/main" id="{80ED7277-8BE8-D744-9A17-1BB284B90B9D}"/>
              </a:ext>
            </a:extLst>
          </p:cNvPr>
          <p:cNvSpPr/>
          <p:nvPr/>
        </p:nvSpPr>
        <p:spPr>
          <a:xfrm>
            <a:off x="2979715" y="3843211"/>
            <a:ext cx="198412" cy="102148"/>
          </a:xfrm>
          <a:custGeom>
            <a:avLst/>
            <a:gdLst/>
            <a:ahLst/>
            <a:cxnLst/>
            <a:rect l="l" t="t" r="r" b="b"/>
            <a:pathLst>
              <a:path w="7239" h="3825" extrusionOk="0">
                <a:moveTo>
                  <a:pt x="2153" y="0"/>
                </a:moveTo>
                <a:cubicBezTo>
                  <a:pt x="1922" y="0"/>
                  <a:pt x="1701" y="23"/>
                  <a:pt x="1501" y="77"/>
                </a:cubicBezTo>
                <a:cubicBezTo>
                  <a:pt x="0" y="477"/>
                  <a:pt x="0" y="2479"/>
                  <a:pt x="2802" y="3413"/>
                </a:cubicBezTo>
                <a:cubicBezTo>
                  <a:pt x="3655" y="3711"/>
                  <a:pt x="4391" y="3825"/>
                  <a:pt x="5003" y="3825"/>
                </a:cubicBezTo>
                <a:cubicBezTo>
                  <a:pt x="6377" y="3825"/>
                  <a:pt x="7126" y="3248"/>
                  <a:pt x="7172" y="2879"/>
                </a:cubicBezTo>
                <a:cubicBezTo>
                  <a:pt x="7239" y="2145"/>
                  <a:pt x="5637" y="977"/>
                  <a:pt x="5637" y="977"/>
                </a:cubicBezTo>
                <a:cubicBezTo>
                  <a:pt x="5637" y="977"/>
                  <a:pt x="3658" y="0"/>
                  <a:pt x="215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717;p61">
            <a:extLst>
              <a:ext uri="{FF2B5EF4-FFF2-40B4-BE49-F238E27FC236}">
                <a16:creationId xmlns:a16="http://schemas.microsoft.com/office/drawing/2014/main" id="{834133CF-2DB4-6149-B696-B741A246A005}"/>
              </a:ext>
            </a:extLst>
          </p:cNvPr>
          <p:cNvSpPr/>
          <p:nvPr/>
        </p:nvSpPr>
        <p:spPr>
          <a:xfrm>
            <a:off x="3010797" y="3698252"/>
            <a:ext cx="136249" cy="212976"/>
          </a:xfrm>
          <a:custGeom>
            <a:avLst/>
            <a:gdLst/>
            <a:ahLst/>
            <a:cxnLst/>
            <a:rect l="l" t="t" r="r" b="b"/>
            <a:pathLst>
              <a:path w="4971" h="7975" extrusionOk="0">
                <a:moveTo>
                  <a:pt x="0" y="1"/>
                </a:moveTo>
                <a:lnTo>
                  <a:pt x="67" y="6506"/>
                </a:lnTo>
                <a:cubicBezTo>
                  <a:pt x="67" y="6506"/>
                  <a:pt x="943" y="7975"/>
                  <a:pt x="4099" y="7975"/>
                </a:cubicBezTo>
                <a:cubicBezTo>
                  <a:pt x="4372" y="7975"/>
                  <a:pt x="4662" y="7964"/>
                  <a:pt x="4970" y="7940"/>
                </a:cubicBezTo>
                <a:lnTo>
                  <a:pt x="4070" y="1836"/>
                </a:lnTo>
                <a:lnTo>
                  <a:pt x="0" y="1"/>
                </a:ln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718;p61">
            <a:extLst>
              <a:ext uri="{FF2B5EF4-FFF2-40B4-BE49-F238E27FC236}">
                <a16:creationId xmlns:a16="http://schemas.microsoft.com/office/drawing/2014/main" id="{F4E571B1-D59E-044B-8C01-0AB66B017B4F}"/>
              </a:ext>
            </a:extLst>
          </p:cNvPr>
          <p:cNvSpPr/>
          <p:nvPr/>
        </p:nvSpPr>
        <p:spPr>
          <a:xfrm>
            <a:off x="3026336" y="4372602"/>
            <a:ext cx="164589" cy="108719"/>
          </a:xfrm>
          <a:custGeom>
            <a:avLst/>
            <a:gdLst/>
            <a:ahLst/>
            <a:cxnLst/>
            <a:rect l="l" t="t" r="r" b="b"/>
            <a:pathLst>
              <a:path w="6005" h="4071" extrusionOk="0">
                <a:moveTo>
                  <a:pt x="3321" y="0"/>
                </a:moveTo>
                <a:cubicBezTo>
                  <a:pt x="3315" y="0"/>
                  <a:pt x="3309" y="1"/>
                  <a:pt x="3303" y="1"/>
                </a:cubicBezTo>
                <a:cubicBezTo>
                  <a:pt x="2902" y="68"/>
                  <a:pt x="1868" y="1402"/>
                  <a:pt x="1868" y="1402"/>
                </a:cubicBezTo>
                <a:lnTo>
                  <a:pt x="0" y="1903"/>
                </a:lnTo>
                <a:lnTo>
                  <a:pt x="100" y="4071"/>
                </a:lnTo>
                <a:lnTo>
                  <a:pt x="2202" y="3370"/>
                </a:lnTo>
                <a:cubicBezTo>
                  <a:pt x="2488" y="3402"/>
                  <a:pt x="3244" y="3442"/>
                  <a:pt x="3943" y="3442"/>
                </a:cubicBezTo>
                <a:cubicBezTo>
                  <a:pt x="4710" y="3442"/>
                  <a:pt x="5407" y="3394"/>
                  <a:pt x="5337" y="3237"/>
                </a:cubicBezTo>
                <a:cubicBezTo>
                  <a:pt x="5237" y="2970"/>
                  <a:pt x="4237" y="2937"/>
                  <a:pt x="4237" y="2937"/>
                </a:cubicBezTo>
                <a:cubicBezTo>
                  <a:pt x="4237" y="2937"/>
                  <a:pt x="5738" y="2570"/>
                  <a:pt x="5604" y="2303"/>
                </a:cubicBezTo>
                <a:cubicBezTo>
                  <a:pt x="5539" y="2185"/>
                  <a:pt x="5321" y="2150"/>
                  <a:pt x="5079" y="2150"/>
                </a:cubicBezTo>
                <a:cubicBezTo>
                  <a:pt x="4703" y="2150"/>
                  <a:pt x="4270" y="2236"/>
                  <a:pt x="4270" y="2236"/>
                </a:cubicBezTo>
                <a:cubicBezTo>
                  <a:pt x="4270" y="2236"/>
                  <a:pt x="6005" y="1602"/>
                  <a:pt x="5604" y="1469"/>
                </a:cubicBezTo>
                <a:cubicBezTo>
                  <a:pt x="5471" y="1425"/>
                  <a:pt x="5274" y="1410"/>
                  <a:pt x="5072" y="1410"/>
                </a:cubicBezTo>
                <a:cubicBezTo>
                  <a:pt x="4667" y="1410"/>
                  <a:pt x="4237" y="1469"/>
                  <a:pt x="4237" y="1469"/>
                </a:cubicBezTo>
                <a:cubicBezTo>
                  <a:pt x="4237" y="1469"/>
                  <a:pt x="5804" y="402"/>
                  <a:pt x="5337" y="368"/>
                </a:cubicBezTo>
                <a:cubicBezTo>
                  <a:pt x="5327" y="367"/>
                  <a:pt x="5316" y="367"/>
                  <a:pt x="5304" y="367"/>
                </a:cubicBezTo>
                <a:cubicBezTo>
                  <a:pt x="4822" y="367"/>
                  <a:pt x="3203" y="1002"/>
                  <a:pt x="3203" y="1002"/>
                </a:cubicBezTo>
                <a:cubicBezTo>
                  <a:pt x="3203" y="1002"/>
                  <a:pt x="3687" y="0"/>
                  <a:pt x="3321" y="0"/>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1719;p61">
            <a:extLst>
              <a:ext uri="{FF2B5EF4-FFF2-40B4-BE49-F238E27FC236}">
                <a16:creationId xmlns:a16="http://schemas.microsoft.com/office/drawing/2014/main" id="{CF4D9C1C-4957-FE40-BB78-690EEF0B97F3}"/>
              </a:ext>
            </a:extLst>
          </p:cNvPr>
          <p:cNvSpPr/>
          <p:nvPr/>
        </p:nvSpPr>
        <p:spPr>
          <a:xfrm>
            <a:off x="2599361" y="3958394"/>
            <a:ext cx="476363" cy="582847"/>
          </a:xfrm>
          <a:custGeom>
            <a:avLst/>
            <a:gdLst/>
            <a:ahLst/>
            <a:cxnLst/>
            <a:rect l="l" t="t" r="r" b="b"/>
            <a:pathLst>
              <a:path w="17380" h="21825" extrusionOk="0">
                <a:moveTo>
                  <a:pt x="6505" y="0"/>
                </a:moveTo>
                <a:cubicBezTo>
                  <a:pt x="6505" y="0"/>
                  <a:pt x="1" y="19514"/>
                  <a:pt x="5805" y="21649"/>
                </a:cubicBezTo>
                <a:cubicBezTo>
                  <a:pt x="6136" y="21760"/>
                  <a:pt x="6514" y="21824"/>
                  <a:pt x="6956" y="21824"/>
                </a:cubicBezTo>
                <a:cubicBezTo>
                  <a:pt x="7047" y="21824"/>
                  <a:pt x="7142" y="21822"/>
                  <a:pt x="7239" y="21816"/>
                </a:cubicBezTo>
                <a:lnTo>
                  <a:pt x="17380" y="19547"/>
                </a:lnTo>
                <a:lnTo>
                  <a:pt x="17113" y="17713"/>
                </a:lnTo>
                <a:lnTo>
                  <a:pt x="16946" y="16479"/>
                </a:lnTo>
                <a:lnTo>
                  <a:pt x="9674" y="16245"/>
                </a:lnTo>
                <a:lnTo>
                  <a:pt x="9674" y="16212"/>
                </a:lnTo>
                <a:lnTo>
                  <a:pt x="10575" y="6538"/>
                </a:lnTo>
                <a:lnTo>
                  <a:pt x="10808" y="3770"/>
                </a:lnTo>
                <a:cubicBezTo>
                  <a:pt x="10808" y="3770"/>
                  <a:pt x="9274" y="667"/>
                  <a:pt x="65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720;p61">
            <a:extLst>
              <a:ext uri="{FF2B5EF4-FFF2-40B4-BE49-F238E27FC236}">
                <a16:creationId xmlns:a16="http://schemas.microsoft.com/office/drawing/2014/main" id="{EAF3E25E-0C7F-3248-A945-88E4269854F8}"/>
              </a:ext>
            </a:extLst>
          </p:cNvPr>
          <p:cNvSpPr/>
          <p:nvPr/>
        </p:nvSpPr>
        <p:spPr>
          <a:xfrm>
            <a:off x="3048264" y="4374311"/>
            <a:ext cx="164616" cy="108797"/>
          </a:xfrm>
          <a:custGeom>
            <a:avLst/>
            <a:gdLst/>
            <a:ahLst/>
            <a:cxnLst/>
            <a:rect l="l" t="t" r="r" b="b"/>
            <a:pathLst>
              <a:path w="6006" h="4074" extrusionOk="0">
                <a:moveTo>
                  <a:pt x="2668" y="1"/>
                </a:moveTo>
                <a:cubicBezTo>
                  <a:pt x="2331" y="1"/>
                  <a:pt x="2770" y="971"/>
                  <a:pt x="2770" y="971"/>
                </a:cubicBezTo>
                <a:cubicBezTo>
                  <a:pt x="2770" y="971"/>
                  <a:pt x="1102" y="338"/>
                  <a:pt x="635" y="338"/>
                </a:cubicBezTo>
                <a:cubicBezTo>
                  <a:pt x="201" y="371"/>
                  <a:pt x="1769" y="1438"/>
                  <a:pt x="1769" y="1438"/>
                </a:cubicBezTo>
                <a:cubicBezTo>
                  <a:pt x="1769" y="1438"/>
                  <a:pt x="1339" y="1379"/>
                  <a:pt x="934" y="1379"/>
                </a:cubicBezTo>
                <a:cubicBezTo>
                  <a:pt x="731" y="1379"/>
                  <a:pt x="535" y="1394"/>
                  <a:pt x="401" y="1438"/>
                </a:cubicBezTo>
                <a:cubicBezTo>
                  <a:pt x="1" y="1572"/>
                  <a:pt x="1735" y="2206"/>
                  <a:pt x="1735" y="2206"/>
                </a:cubicBezTo>
                <a:cubicBezTo>
                  <a:pt x="1735" y="2206"/>
                  <a:pt x="1303" y="2134"/>
                  <a:pt x="928" y="2134"/>
                </a:cubicBezTo>
                <a:cubicBezTo>
                  <a:pt x="679" y="2134"/>
                  <a:pt x="455" y="2166"/>
                  <a:pt x="401" y="2272"/>
                </a:cubicBezTo>
                <a:cubicBezTo>
                  <a:pt x="268" y="2539"/>
                  <a:pt x="1769" y="2906"/>
                  <a:pt x="1769" y="2906"/>
                </a:cubicBezTo>
                <a:cubicBezTo>
                  <a:pt x="1769" y="2906"/>
                  <a:pt x="768" y="2939"/>
                  <a:pt x="668" y="3206"/>
                </a:cubicBezTo>
                <a:cubicBezTo>
                  <a:pt x="598" y="3363"/>
                  <a:pt x="1296" y="3411"/>
                  <a:pt x="2063" y="3411"/>
                </a:cubicBezTo>
                <a:cubicBezTo>
                  <a:pt x="2761" y="3411"/>
                  <a:pt x="3517" y="3372"/>
                  <a:pt x="3804" y="3340"/>
                </a:cubicBezTo>
                <a:lnTo>
                  <a:pt x="5905" y="4074"/>
                </a:lnTo>
                <a:lnTo>
                  <a:pt x="6005" y="1872"/>
                </a:lnTo>
                <a:lnTo>
                  <a:pt x="4137" y="1372"/>
                </a:lnTo>
                <a:cubicBezTo>
                  <a:pt x="4137" y="1372"/>
                  <a:pt x="3103" y="37"/>
                  <a:pt x="2703" y="4"/>
                </a:cubicBezTo>
                <a:cubicBezTo>
                  <a:pt x="2690" y="2"/>
                  <a:pt x="2679" y="1"/>
                  <a:pt x="2668" y="1"/>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721;p61">
            <a:extLst>
              <a:ext uri="{FF2B5EF4-FFF2-40B4-BE49-F238E27FC236}">
                <a16:creationId xmlns:a16="http://schemas.microsoft.com/office/drawing/2014/main" id="{D5496E26-BA4B-A443-8EBC-2E97B053E781}"/>
              </a:ext>
            </a:extLst>
          </p:cNvPr>
          <p:cNvSpPr/>
          <p:nvPr/>
        </p:nvSpPr>
        <p:spPr>
          <a:xfrm>
            <a:off x="3150665" y="4377835"/>
            <a:ext cx="266084" cy="146987"/>
          </a:xfrm>
          <a:custGeom>
            <a:avLst/>
            <a:gdLst/>
            <a:ahLst/>
            <a:cxnLst/>
            <a:rect l="l" t="t" r="r" b="b"/>
            <a:pathLst>
              <a:path w="9708" h="5504" extrusionOk="0">
                <a:moveTo>
                  <a:pt x="6501" y="0"/>
                </a:moveTo>
                <a:cubicBezTo>
                  <a:pt x="6254" y="0"/>
                  <a:pt x="5990" y="12"/>
                  <a:pt x="5705" y="39"/>
                </a:cubicBezTo>
                <a:cubicBezTo>
                  <a:pt x="2069" y="339"/>
                  <a:pt x="468" y="806"/>
                  <a:pt x="468" y="806"/>
                </a:cubicBezTo>
                <a:lnTo>
                  <a:pt x="201" y="2374"/>
                </a:lnTo>
                <a:lnTo>
                  <a:pt x="1" y="3608"/>
                </a:lnTo>
                <a:cubicBezTo>
                  <a:pt x="1" y="3608"/>
                  <a:pt x="3954" y="5504"/>
                  <a:pt x="6356" y="5504"/>
                </a:cubicBezTo>
                <a:cubicBezTo>
                  <a:pt x="6840" y="5504"/>
                  <a:pt x="7260" y="5427"/>
                  <a:pt x="7573" y="5242"/>
                </a:cubicBezTo>
                <a:cubicBezTo>
                  <a:pt x="9007" y="4409"/>
                  <a:pt x="9508" y="2941"/>
                  <a:pt x="9641" y="2307"/>
                </a:cubicBezTo>
                <a:cubicBezTo>
                  <a:pt x="9708" y="2074"/>
                  <a:pt x="9674" y="1807"/>
                  <a:pt x="9608" y="1573"/>
                </a:cubicBezTo>
                <a:cubicBezTo>
                  <a:pt x="9508" y="1340"/>
                  <a:pt x="9374" y="1006"/>
                  <a:pt x="9041" y="739"/>
                </a:cubicBezTo>
                <a:cubicBezTo>
                  <a:pt x="8591" y="346"/>
                  <a:pt x="7811" y="0"/>
                  <a:pt x="650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1722;p61">
            <a:extLst>
              <a:ext uri="{FF2B5EF4-FFF2-40B4-BE49-F238E27FC236}">
                <a16:creationId xmlns:a16="http://schemas.microsoft.com/office/drawing/2014/main" id="{ABC59DA2-570A-6649-8A1D-FE12F795FE62}"/>
              </a:ext>
            </a:extLst>
          </p:cNvPr>
          <p:cNvSpPr/>
          <p:nvPr/>
        </p:nvSpPr>
        <p:spPr>
          <a:xfrm>
            <a:off x="3134220" y="4010951"/>
            <a:ext cx="151789" cy="106020"/>
          </a:xfrm>
          <a:custGeom>
            <a:avLst/>
            <a:gdLst/>
            <a:ahLst/>
            <a:cxnLst/>
            <a:rect l="l" t="t" r="r" b="b"/>
            <a:pathLst>
              <a:path w="5538" h="3970" extrusionOk="0">
                <a:moveTo>
                  <a:pt x="5071" y="0"/>
                </a:moveTo>
                <a:lnTo>
                  <a:pt x="0" y="3970"/>
                </a:lnTo>
                <a:cubicBezTo>
                  <a:pt x="2002" y="3770"/>
                  <a:pt x="4404" y="3069"/>
                  <a:pt x="4971" y="2235"/>
                </a:cubicBezTo>
                <a:cubicBezTo>
                  <a:pt x="5538" y="1435"/>
                  <a:pt x="5071" y="0"/>
                  <a:pt x="507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1723;p61">
            <a:extLst>
              <a:ext uri="{FF2B5EF4-FFF2-40B4-BE49-F238E27FC236}">
                <a16:creationId xmlns:a16="http://schemas.microsoft.com/office/drawing/2014/main" id="{F129A1CB-BBB8-E347-82E8-6CE9B778E812}"/>
              </a:ext>
            </a:extLst>
          </p:cNvPr>
          <p:cNvSpPr/>
          <p:nvPr/>
        </p:nvSpPr>
        <p:spPr>
          <a:xfrm>
            <a:off x="3029983" y="3995808"/>
            <a:ext cx="104263" cy="112269"/>
          </a:xfrm>
          <a:custGeom>
            <a:avLst/>
            <a:gdLst/>
            <a:ahLst/>
            <a:cxnLst/>
            <a:rect l="l" t="t" r="r" b="b"/>
            <a:pathLst>
              <a:path w="3804" h="4204" extrusionOk="0">
                <a:moveTo>
                  <a:pt x="568" y="0"/>
                </a:moveTo>
                <a:cubicBezTo>
                  <a:pt x="568" y="0"/>
                  <a:pt x="1" y="1668"/>
                  <a:pt x="668" y="2702"/>
                </a:cubicBezTo>
                <a:cubicBezTo>
                  <a:pt x="1335" y="3736"/>
                  <a:pt x="3803" y="4203"/>
                  <a:pt x="3803" y="4203"/>
                </a:cubicBezTo>
                <a:lnTo>
                  <a:pt x="56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1724;p61">
            <a:extLst>
              <a:ext uri="{FF2B5EF4-FFF2-40B4-BE49-F238E27FC236}">
                <a16:creationId xmlns:a16="http://schemas.microsoft.com/office/drawing/2014/main" id="{AEC2FD89-8D79-784C-865A-7808F467024F}"/>
              </a:ext>
            </a:extLst>
          </p:cNvPr>
          <p:cNvSpPr/>
          <p:nvPr/>
        </p:nvSpPr>
        <p:spPr>
          <a:xfrm>
            <a:off x="3097656" y="4082898"/>
            <a:ext cx="85049" cy="47081"/>
          </a:xfrm>
          <a:custGeom>
            <a:avLst/>
            <a:gdLst/>
            <a:ahLst/>
            <a:cxnLst/>
            <a:rect l="l" t="t" r="r" b="b"/>
            <a:pathLst>
              <a:path w="3103" h="1763" extrusionOk="0">
                <a:moveTo>
                  <a:pt x="1632" y="1"/>
                </a:moveTo>
                <a:cubicBezTo>
                  <a:pt x="918" y="1"/>
                  <a:pt x="300" y="642"/>
                  <a:pt x="300" y="642"/>
                </a:cubicBezTo>
                <a:cubicBezTo>
                  <a:pt x="0" y="909"/>
                  <a:pt x="100" y="1543"/>
                  <a:pt x="834" y="1676"/>
                </a:cubicBezTo>
                <a:cubicBezTo>
                  <a:pt x="1112" y="1727"/>
                  <a:pt x="1415" y="1763"/>
                  <a:pt x="1699" y="1763"/>
                </a:cubicBezTo>
                <a:cubicBezTo>
                  <a:pt x="2165" y="1763"/>
                  <a:pt x="2582" y="1666"/>
                  <a:pt x="2769" y="1376"/>
                </a:cubicBezTo>
                <a:cubicBezTo>
                  <a:pt x="3102" y="942"/>
                  <a:pt x="2902" y="375"/>
                  <a:pt x="2035" y="75"/>
                </a:cubicBezTo>
                <a:cubicBezTo>
                  <a:pt x="1899" y="23"/>
                  <a:pt x="1764" y="1"/>
                  <a:pt x="16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725;p61">
            <a:extLst>
              <a:ext uri="{FF2B5EF4-FFF2-40B4-BE49-F238E27FC236}">
                <a16:creationId xmlns:a16="http://schemas.microsoft.com/office/drawing/2014/main" id="{9A192631-93FE-024C-BF7F-C863D35866D6}"/>
              </a:ext>
            </a:extLst>
          </p:cNvPr>
          <p:cNvSpPr/>
          <p:nvPr/>
        </p:nvSpPr>
        <p:spPr>
          <a:xfrm>
            <a:off x="2934380" y="3602058"/>
            <a:ext cx="297685" cy="228252"/>
          </a:xfrm>
          <a:custGeom>
            <a:avLst/>
            <a:gdLst/>
            <a:ahLst/>
            <a:cxnLst/>
            <a:rect l="l" t="t" r="r" b="b"/>
            <a:pathLst>
              <a:path w="10861" h="8547" extrusionOk="0">
                <a:moveTo>
                  <a:pt x="5323" y="0"/>
                </a:moveTo>
                <a:cubicBezTo>
                  <a:pt x="4923" y="367"/>
                  <a:pt x="4356" y="734"/>
                  <a:pt x="3689" y="767"/>
                </a:cubicBezTo>
                <a:cubicBezTo>
                  <a:pt x="3589" y="1301"/>
                  <a:pt x="3489" y="1835"/>
                  <a:pt x="3289" y="2102"/>
                </a:cubicBezTo>
                <a:cubicBezTo>
                  <a:pt x="3084" y="2336"/>
                  <a:pt x="2879" y="2442"/>
                  <a:pt x="2719" y="2442"/>
                </a:cubicBezTo>
                <a:cubicBezTo>
                  <a:pt x="2697" y="2442"/>
                  <a:pt x="2675" y="2439"/>
                  <a:pt x="2655" y="2435"/>
                </a:cubicBezTo>
                <a:cubicBezTo>
                  <a:pt x="2455" y="1768"/>
                  <a:pt x="2388" y="1068"/>
                  <a:pt x="1654" y="701"/>
                </a:cubicBezTo>
                <a:cubicBezTo>
                  <a:pt x="1547" y="647"/>
                  <a:pt x="1442" y="622"/>
                  <a:pt x="1342" y="622"/>
                </a:cubicBezTo>
                <a:cubicBezTo>
                  <a:pt x="510" y="622"/>
                  <a:pt x="1" y="2376"/>
                  <a:pt x="954" y="4103"/>
                </a:cubicBezTo>
                <a:cubicBezTo>
                  <a:pt x="1352" y="4848"/>
                  <a:pt x="1768" y="5080"/>
                  <a:pt x="2132" y="5080"/>
                </a:cubicBezTo>
                <a:cubicBezTo>
                  <a:pt x="2470" y="5080"/>
                  <a:pt x="2762" y="4880"/>
                  <a:pt x="2955" y="4704"/>
                </a:cubicBezTo>
                <a:cubicBezTo>
                  <a:pt x="3793" y="6703"/>
                  <a:pt x="4881" y="8546"/>
                  <a:pt x="7062" y="8546"/>
                </a:cubicBezTo>
                <a:cubicBezTo>
                  <a:pt x="7137" y="8546"/>
                  <a:pt x="7214" y="8544"/>
                  <a:pt x="7291" y="8540"/>
                </a:cubicBezTo>
                <a:cubicBezTo>
                  <a:pt x="9660" y="8373"/>
                  <a:pt x="10560" y="3870"/>
                  <a:pt x="10861" y="1835"/>
                </a:cubicBezTo>
                <a:lnTo>
                  <a:pt x="10861" y="1835"/>
                </a:lnTo>
                <a:cubicBezTo>
                  <a:pt x="10685" y="1854"/>
                  <a:pt x="10508" y="1864"/>
                  <a:pt x="10328" y="1864"/>
                </a:cubicBezTo>
                <a:cubicBezTo>
                  <a:pt x="9586" y="1864"/>
                  <a:pt x="8817" y="1703"/>
                  <a:pt x="8092" y="1435"/>
                </a:cubicBezTo>
                <a:cubicBezTo>
                  <a:pt x="7025" y="1034"/>
                  <a:pt x="6057" y="467"/>
                  <a:pt x="5323" y="0"/>
                </a:cubicBezTo>
                <a:close/>
              </a:path>
            </a:pathLst>
          </a:custGeom>
          <a:solidFill>
            <a:schemeClr val="accent1">
              <a:lumMod val="2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Picture 2" descr="OIM-IOM Logo Vector (.EPS) Free Download">
            <a:extLst>
              <a:ext uri="{FF2B5EF4-FFF2-40B4-BE49-F238E27FC236}">
                <a16:creationId xmlns:a16="http://schemas.microsoft.com/office/drawing/2014/main" id="{A6C9EC68-87E6-C44D-9BF4-54A95D7A1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19" y="6367916"/>
            <a:ext cx="1155695" cy="43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44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6139</Words>
  <Application>Microsoft Office PowerPoint</Application>
  <PresentationFormat>Widescreen</PresentationFormat>
  <Paragraphs>495</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Abadi Extra Light</vt:lpstr>
      <vt:lpstr>ABeeZee</vt:lpstr>
      <vt:lpstr>Arial</vt:lpstr>
      <vt:lpstr>Arial Black</vt:lpstr>
      <vt:lpstr>Calibri</vt:lpstr>
      <vt:lpstr>Calibri Light</vt:lpstr>
      <vt:lpstr>Inter</vt:lpstr>
      <vt:lpstr>Nunito</vt:lpstr>
      <vt:lpstr>Roboto Condensed Light</vt:lpstr>
      <vt:lpstr>1_Office Theme</vt:lpstr>
      <vt:lpstr>PowerPoint Presentation</vt:lpstr>
      <vt:lpstr>Objectives of this session</vt:lpstr>
      <vt:lpstr>Rights of children within the context of migration</vt:lpstr>
      <vt:lpstr>Main Definitions</vt:lpstr>
      <vt:lpstr>Overview : Migrant Children and International Human Rights Law</vt:lpstr>
      <vt:lpstr>Other sources within the UN System</vt:lpstr>
      <vt:lpstr>Convention on the Rights of the Child (CRC)</vt:lpstr>
      <vt:lpstr>Fundamental principles of the CRC: </vt:lpstr>
      <vt:lpstr>Best interest of the child</vt:lpstr>
      <vt:lpstr>Best interest of the child</vt:lpstr>
      <vt:lpstr>Children at the border</vt:lpstr>
      <vt:lpstr>PowerPoint Presentation</vt:lpstr>
      <vt:lpstr>Non detention  </vt:lpstr>
      <vt:lpstr>Non detention</vt:lpstr>
      <vt:lpstr>Return</vt:lpstr>
      <vt:lpstr>Return</vt:lpstr>
      <vt:lpstr>Trafficking in children</vt:lpstr>
      <vt:lpstr>PowerPoint Presentation</vt:lpstr>
      <vt:lpstr>Migrant Women- Global statistics 2020</vt:lpstr>
      <vt:lpstr>Gender dimensions of migration</vt:lpstr>
      <vt:lpstr>Specific human rights concerns related to migrant women</vt:lpstr>
      <vt:lpstr>Rights of Migrant Women</vt:lpstr>
      <vt:lpstr>Convention on the Elimination of All Forms of Discrimination against Women (CEDAW)</vt:lpstr>
      <vt:lpstr>CEDAW and Migration</vt:lpstr>
      <vt:lpstr>Rights of migrant women: CEDAW General recommendations</vt:lpstr>
      <vt:lpstr>Rights of migrant women: CEDAW General recommendations</vt:lpstr>
      <vt:lpstr>Rights of migrant women: CEDAW General recommendations</vt:lpstr>
      <vt:lpstr>Rights of migrant women: CEDAW General recommendations</vt:lpstr>
      <vt:lpstr>Rights of women migrants- International law</vt:lpstr>
      <vt:lpstr>SDG’s and Women Migrants: 2030 Agenda for Sustainable Development </vt:lpstr>
      <vt:lpstr>Global Compact for Safe, Orderly and Regular Migration (GCM) and Women Migrants</vt:lpstr>
      <vt:lpstr>Statelessness</vt:lpstr>
      <vt:lpstr>International Legal Framework and Policy Initiatives</vt:lpstr>
      <vt:lpstr>PowerPoint Presentation</vt:lpstr>
      <vt:lpstr>PowerPoint Presentation</vt:lpstr>
      <vt:lpstr>Nexus between migration and statelessness</vt:lpstr>
      <vt:lpstr>Nexus between migration and statelessness</vt:lpstr>
      <vt:lpstr>UNHCR mandate</vt:lpstr>
      <vt:lpstr>CASE STUDY</vt:lpstr>
      <vt:lpstr>Thanks for your attention &amp; participation!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MATHEWS Reshma</dc:creator>
  <cp:lastModifiedBy>MATHEWS Reshma</cp:lastModifiedBy>
  <cp:revision>1</cp:revision>
  <dcterms:created xsi:type="dcterms:W3CDTF">2022-02-14T06:49:26Z</dcterms:created>
  <dcterms:modified xsi:type="dcterms:W3CDTF">2022-02-14T06:55:59Z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2022-02-14T06:49:26Z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299056fc-d01c-46ab-bbd5-bbd5e51ebd00</vt:lpwstr>
  </property>
  <property fmtid="{D5CDD505-2E9C-101B-9397-08002B2CF9AE}" pid="8" name="MSIP_Label_2059aa38-f392-4105-be92-628035578272_ContentBits">
    <vt:lpwstr>0</vt:lpwstr>
  </property>
</Properties>
</file>